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66542" y="947420"/>
            <a:ext cx="505891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34474" y="305153"/>
            <a:ext cx="389255" cy="362585"/>
          </a:xfrm>
          <a:custGeom>
            <a:avLst/>
            <a:gdLst/>
            <a:ahLst/>
            <a:cxnLst/>
            <a:rect l="l" t="t" r="r" b="b"/>
            <a:pathLst>
              <a:path w="389254" h="362584">
                <a:moveTo>
                  <a:pt x="255315" y="0"/>
                </a:moveTo>
                <a:lnTo>
                  <a:pt x="133697" y="0"/>
                </a:lnTo>
                <a:lnTo>
                  <a:pt x="0" y="358962"/>
                </a:lnTo>
                <a:lnTo>
                  <a:pt x="113197" y="358962"/>
                </a:lnTo>
                <a:lnTo>
                  <a:pt x="121811" y="330001"/>
                </a:lnTo>
                <a:lnTo>
                  <a:pt x="126095" y="316285"/>
                </a:lnTo>
                <a:lnTo>
                  <a:pt x="130891" y="303486"/>
                </a:lnTo>
                <a:lnTo>
                  <a:pt x="255502" y="303486"/>
                </a:lnTo>
                <a:lnTo>
                  <a:pt x="260103" y="318171"/>
                </a:lnTo>
                <a:lnTo>
                  <a:pt x="264105" y="332856"/>
                </a:lnTo>
                <a:lnTo>
                  <a:pt x="268545" y="347540"/>
                </a:lnTo>
                <a:lnTo>
                  <a:pt x="274460" y="362225"/>
                </a:lnTo>
                <a:lnTo>
                  <a:pt x="389144" y="362225"/>
                </a:lnTo>
                <a:lnTo>
                  <a:pt x="255315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04408" y="367155"/>
            <a:ext cx="234950" cy="219710"/>
          </a:xfrm>
          <a:custGeom>
            <a:avLst/>
            <a:gdLst/>
            <a:ahLst/>
            <a:cxnLst/>
            <a:rect l="l" t="t" r="r" b="b"/>
            <a:pathLst>
              <a:path w="234950" h="219709">
                <a:moveTo>
                  <a:pt x="64794" y="0"/>
                </a:moveTo>
                <a:lnTo>
                  <a:pt x="0" y="191719"/>
                </a:lnTo>
                <a:lnTo>
                  <a:pt x="117416" y="219276"/>
                </a:lnTo>
                <a:lnTo>
                  <a:pt x="234746" y="204501"/>
                </a:lnTo>
                <a:lnTo>
                  <a:pt x="203808" y="38591"/>
                </a:lnTo>
                <a:lnTo>
                  <a:pt x="64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90835" y="783221"/>
            <a:ext cx="996950" cy="60325"/>
          </a:xfrm>
          <a:custGeom>
            <a:avLst/>
            <a:gdLst/>
            <a:ahLst/>
            <a:cxnLst/>
            <a:rect l="l" t="t" r="r" b="b"/>
            <a:pathLst>
              <a:path w="996950" h="60325">
                <a:moveTo>
                  <a:pt x="46418" y="20345"/>
                </a:moveTo>
                <a:lnTo>
                  <a:pt x="43903" y="13347"/>
                </a:lnTo>
                <a:lnTo>
                  <a:pt x="39255" y="8712"/>
                </a:lnTo>
                <a:lnTo>
                  <a:pt x="39255" y="21983"/>
                </a:lnTo>
                <a:lnTo>
                  <a:pt x="39255" y="37312"/>
                </a:lnTo>
                <a:lnTo>
                  <a:pt x="37223" y="43180"/>
                </a:lnTo>
                <a:lnTo>
                  <a:pt x="29108" y="51092"/>
                </a:lnTo>
                <a:lnTo>
                  <a:pt x="23050" y="53073"/>
                </a:lnTo>
                <a:lnTo>
                  <a:pt x="6756" y="53073"/>
                </a:lnTo>
                <a:lnTo>
                  <a:pt x="6756" y="6680"/>
                </a:lnTo>
                <a:lnTo>
                  <a:pt x="24079" y="6680"/>
                </a:lnTo>
                <a:lnTo>
                  <a:pt x="29743" y="8597"/>
                </a:lnTo>
                <a:lnTo>
                  <a:pt x="37350" y="16281"/>
                </a:lnTo>
                <a:lnTo>
                  <a:pt x="39255" y="21983"/>
                </a:lnTo>
                <a:lnTo>
                  <a:pt x="39255" y="8712"/>
                </a:lnTo>
                <a:lnTo>
                  <a:pt x="37223" y="6680"/>
                </a:lnTo>
                <a:lnTo>
                  <a:pt x="33883" y="3340"/>
                </a:lnTo>
                <a:lnTo>
                  <a:pt x="26860" y="838"/>
                </a:lnTo>
                <a:lnTo>
                  <a:pt x="0" y="838"/>
                </a:lnTo>
                <a:lnTo>
                  <a:pt x="0" y="58915"/>
                </a:lnTo>
                <a:lnTo>
                  <a:pt x="25882" y="58915"/>
                </a:lnTo>
                <a:lnTo>
                  <a:pt x="33388" y="56375"/>
                </a:lnTo>
                <a:lnTo>
                  <a:pt x="36779" y="53073"/>
                </a:lnTo>
                <a:lnTo>
                  <a:pt x="43802" y="46240"/>
                </a:lnTo>
                <a:lnTo>
                  <a:pt x="46418" y="38912"/>
                </a:lnTo>
                <a:lnTo>
                  <a:pt x="46418" y="20345"/>
                </a:lnTo>
                <a:close/>
              </a:path>
              <a:path w="996950" h="60325">
                <a:moveTo>
                  <a:pt x="91795" y="838"/>
                </a:moveTo>
                <a:lnTo>
                  <a:pt x="59372" y="838"/>
                </a:lnTo>
                <a:lnTo>
                  <a:pt x="59372" y="58915"/>
                </a:lnTo>
                <a:lnTo>
                  <a:pt x="91795" y="58915"/>
                </a:lnTo>
                <a:lnTo>
                  <a:pt x="91795" y="52870"/>
                </a:lnTo>
                <a:lnTo>
                  <a:pt x="66141" y="52870"/>
                </a:lnTo>
                <a:lnTo>
                  <a:pt x="66141" y="31508"/>
                </a:lnTo>
                <a:lnTo>
                  <a:pt x="90246" y="31508"/>
                </a:lnTo>
                <a:lnTo>
                  <a:pt x="90246" y="25552"/>
                </a:lnTo>
                <a:lnTo>
                  <a:pt x="66141" y="25552"/>
                </a:lnTo>
                <a:lnTo>
                  <a:pt x="66141" y="6832"/>
                </a:lnTo>
                <a:lnTo>
                  <a:pt x="91795" y="6832"/>
                </a:lnTo>
                <a:lnTo>
                  <a:pt x="91795" y="838"/>
                </a:lnTo>
                <a:close/>
              </a:path>
              <a:path w="996950" h="60325">
                <a:moveTo>
                  <a:pt x="137096" y="838"/>
                </a:moveTo>
                <a:lnTo>
                  <a:pt x="104686" y="838"/>
                </a:lnTo>
                <a:lnTo>
                  <a:pt x="104686" y="58915"/>
                </a:lnTo>
                <a:lnTo>
                  <a:pt x="111442" y="58915"/>
                </a:lnTo>
                <a:lnTo>
                  <a:pt x="111442" y="34086"/>
                </a:lnTo>
                <a:lnTo>
                  <a:pt x="135547" y="34086"/>
                </a:lnTo>
                <a:lnTo>
                  <a:pt x="135547" y="28092"/>
                </a:lnTo>
                <a:lnTo>
                  <a:pt x="111442" y="28092"/>
                </a:lnTo>
                <a:lnTo>
                  <a:pt x="111442" y="6832"/>
                </a:lnTo>
                <a:lnTo>
                  <a:pt x="137096" y="6832"/>
                </a:lnTo>
                <a:lnTo>
                  <a:pt x="137096" y="838"/>
                </a:lnTo>
                <a:close/>
              </a:path>
              <a:path w="996950" h="60325">
                <a:moveTo>
                  <a:pt x="179146" y="838"/>
                </a:moveTo>
                <a:lnTo>
                  <a:pt x="146723" y="838"/>
                </a:lnTo>
                <a:lnTo>
                  <a:pt x="146723" y="58915"/>
                </a:lnTo>
                <a:lnTo>
                  <a:pt x="179146" y="58915"/>
                </a:lnTo>
                <a:lnTo>
                  <a:pt x="179146" y="52870"/>
                </a:lnTo>
                <a:lnTo>
                  <a:pt x="153492" y="52870"/>
                </a:lnTo>
                <a:lnTo>
                  <a:pt x="153492" y="31508"/>
                </a:lnTo>
                <a:lnTo>
                  <a:pt x="177584" y="31508"/>
                </a:lnTo>
                <a:lnTo>
                  <a:pt x="177584" y="25552"/>
                </a:lnTo>
                <a:lnTo>
                  <a:pt x="153492" y="25552"/>
                </a:lnTo>
                <a:lnTo>
                  <a:pt x="153492" y="6832"/>
                </a:lnTo>
                <a:lnTo>
                  <a:pt x="179146" y="6832"/>
                </a:lnTo>
                <a:lnTo>
                  <a:pt x="179146" y="838"/>
                </a:lnTo>
                <a:close/>
              </a:path>
              <a:path w="996950" h="60325">
                <a:moveTo>
                  <a:pt x="237451" y="838"/>
                </a:moveTo>
                <a:lnTo>
                  <a:pt x="231127" y="838"/>
                </a:lnTo>
                <a:lnTo>
                  <a:pt x="231076" y="35839"/>
                </a:lnTo>
                <a:lnTo>
                  <a:pt x="231686" y="49377"/>
                </a:lnTo>
                <a:lnTo>
                  <a:pt x="231368" y="49377"/>
                </a:lnTo>
                <a:lnTo>
                  <a:pt x="199669" y="838"/>
                </a:lnTo>
                <a:lnTo>
                  <a:pt x="192024" y="838"/>
                </a:lnTo>
                <a:lnTo>
                  <a:pt x="192024" y="58915"/>
                </a:lnTo>
                <a:lnTo>
                  <a:pt x="198272" y="58915"/>
                </a:lnTo>
                <a:lnTo>
                  <a:pt x="198272" y="21132"/>
                </a:lnTo>
                <a:lnTo>
                  <a:pt x="198056" y="15887"/>
                </a:lnTo>
                <a:lnTo>
                  <a:pt x="197637" y="10172"/>
                </a:lnTo>
                <a:lnTo>
                  <a:pt x="197954" y="10172"/>
                </a:lnTo>
                <a:lnTo>
                  <a:pt x="229743" y="58915"/>
                </a:lnTo>
                <a:lnTo>
                  <a:pt x="237451" y="58915"/>
                </a:lnTo>
                <a:lnTo>
                  <a:pt x="237451" y="838"/>
                </a:lnTo>
                <a:close/>
              </a:path>
              <a:path w="996950" h="60325">
                <a:moveTo>
                  <a:pt x="286258" y="39484"/>
                </a:moveTo>
                <a:lnTo>
                  <a:pt x="285102" y="36258"/>
                </a:lnTo>
                <a:lnTo>
                  <a:pt x="280517" y="31280"/>
                </a:lnTo>
                <a:lnTo>
                  <a:pt x="276326" y="28956"/>
                </a:lnTo>
                <a:lnTo>
                  <a:pt x="266598" y="25476"/>
                </a:lnTo>
                <a:lnTo>
                  <a:pt x="263893" y="24295"/>
                </a:lnTo>
                <a:lnTo>
                  <a:pt x="260362" y="22148"/>
                </a:lnTo>
                <a:lnTo>
                  <a:pt x="259118" y="20980"/>
                </a:lnTo>
                <a:lnTo>
                  <a:pt x="257632" y="18402"/>
                </a:lnTo>
                <a:lnTo>
                  <a:pt x="257263" y="16751"/>
                </a:lnTo>
                <a:lnTo>
                  <a:pt x="257263" y="12014"/>
                </a:lnTo>
                <a:lnTo>
                  <a:pt x="258267" y="9880"/>
                </a:lnTo>
                <a:lnTo>
                  <a:pt x="262293" y="6807"/>
                </a:lnTo>
                <a:lnTo>
                  <a:pt x="265099" y="6045"/>
                </a:lnTo>
                <a:lnTo>
                  <a:pt x="273202" y="6045"/>
                </a:lnTo>
                <a:lnTo>
                  <a:pt x="277876" y="7048"/>
                </a:lnTo>
                <a:lnTo>
                  <a:pt x="282676" y="9067"/>
                </a:lnTo>
                <a:lnTo>
                  <a:pt x="284784" y="3187"/>
                </a:lnTo>
                <a:lnTo>
                  <a:pt x="279933" y="1066"/>
                </a:lnTo>
                <a:lnTo>
                  <a:pt x="274612" y="0"/>
                </a:lnTo>
                <a:lnTo>
                  <a:pt x="263296" y="0"/>
                </a:lnTo>
                <a:lnTo>
                  <a:pt x="258838" y="1333"/>
                </a:lnTo>
                <a:lnTo>
                  <a:pt x="252107" y="6629"/>
                </a:lnTo>
                <a:lnTo>
                  <a:pt x="250418" y="10185"/>
                </a:lnTo>
                <a:lnTo>
                  <a:pt x="250418" y="18923"/>
                </a:lnTo>
                <a:lnTo>
                  <a:pt x="251574" y="22377"/>
                </a:lnTo>
                <a:lnTo>
                  <a:pt x="256222" y="27673"/>
                </a:lnTo>
                <a:lnTo>
                  <a:pt x="260083" y="29972"/>
                </a:lnTo>
                <a:lnTo>
                  <a:pt x="269367" y="33274"/>
                </a:lnTo>
                <a:lnTo>
                  <a:pt x="272249" y="34505"/>
                </a:lnTo>
                <a:lnTo>
                  <a:pt x="276034" y="36677"/>
                </a:lnTo>
                <a:lnTo>
                  <a:pt x="277393" y="37871"/>
                </a:lnTo>
                <a:lnTo>
                  <a:pt x="279006" y="40436"/>
                </a:lnTo>
                <a:lnTo>
                  <a:pt x="279412" y="42087"/>
                </a:lnTo>
                <a:lnTo>
                  <a:pt x="279412" y="47142"/>
                </a:lnTo>
                <a:lnTo>
                  <a:pt x="278269" y="49517"/>
                </a:lnTo>
                <a:lnTo>
                  <a:pt x="273710" y="52933"/>
                </a:lnTo>
                <a:lnTo>
                  <a:pt x="270319" y="53784"/>
                </a:lnTo>
                <a:lnTo>
                  <a:pt x="263055" y="53784"/>
                </a:lnTo>
                <a:lnTo>
                  <a:pt x="260273" y="53505"/>
                </a:lnTo>
                <a:lnTo>
                  <a:pt x="254647" y="52336"/>
                </a:lnTo>
                <a:lnTo>
                  <a:pt x="252044" y="51536"/>
                </a:lnTo>
                <a:lnTo>
                  <a:pt x="249656" y="50533"/>
                </a:lnTo>
                <a:lnTo>
                  <a:pt x="249656" y="57048"/>
                </a:lnTo>
                <a:lnTo>
                  <a:pt x="253377" y="58826"/>
                </a:lnTo>
                <a:lnTo>
                  <a:pt x="258673" y="59715"/>
                </a:lnTo>
                <a:lnTo>
                  <a:pt x="271932" y="59715"/>
                </a:lnTo>
                <a:lnTo>
                  <a:pt x="276974" y="58280"/>
                </a:lnTo>
                <a:lnTo>
                  <a:pt x="284403" y="52552"/>
                </a:lnTo>
                <a:lnTo>
                  <a:pt x="286258" y="48577"/>
                </a:lnTo>
                <a:lnTo>
                  <a:pt x="286258" y="43459"/>
                </a:lnTo>
                <a:lnTo>
                  <a:pt x="286258" y="39484"/>
                </a:lnTo>
                <a:close/>
              </a:path>
              <a:path w="996950" h="60325">
                <a:moveTo>
                  <a:pt x="330568" y="838"/>
                </a:moveTo>
                <a:lnTo>
                  <a:pt x="298145" y="838"/>
                </a:lnTo>
                <a:lnTo>
                  <a:pt x="298145" y="58915"/>
                </a:lnTo>
                <a:lnTo>
                  <a:pt x="330568" y="58915"/>
                </a:lnTo>
                <a:lnTo>
                  <a:pt x="330568" y="52870"/>
                </a:lnTo>
                <a:lnTo>
                  <a:pt x="304914" y="52870"/>
                </a:lnTo>
                <a:lnTo>
                  <a:pt x="304914" y="31508"/>
                </a:lnTo>
                <a:lnTo>
                  <a:pt x="329018" y="31508"/>
                </a:lnTo>
                <a:lnTo>
                  <a:pt x="329018" y="25552"/>
                </a:lnTo>
                <a:lnTo>
                  <a:pt x="304914" y="25552"/>
                </a:lnTo>
                <a:lnTo>
                  <a:pt x="304914" y="6832"/>
                </a:lnTo>
                <a:lnTo>
                  <a:pt x="330568" y="6832"/>
                </a:lnTo>
                <a:lnTo>
                  <a:pt x="330568" y="838"/>
                </a:lnTo>
                <a:close/>
              </a:path>
              <a:path w="996950" h="60325">
                <a:moveTo>
                  <a:pt x="408762" y="838"/>
                </a:moveTo>
                <a:lnTo>
                  <a:pt x="402005" y="838"/>
                </a:lnTo>
                <a:lnTo>
                  <a:pt x="402005" y="25552"/>
                </a:lnTo>
                <a:lnTo>
                  <a:pt x="371373" y="25552"/>
                </a:lnTo>
                <a:lnTo>
                  <a:pt x="371373" y="838"/>
                </a:lnTo>
                <a:lnTo>
                  <a:pt x="364617" y="838"/>
                </a:lnTo>
                <a:lnTo>
                  <a:pt x="364617" y="58915"/>
                </a:lnTo>
                <a:lnTo>
                  <a:pt x="371373" y="58915"/>
                </a:lnTo>
                <a:lnTo>
                  <a:pt x="371373" y="31584"/>
                </a:lnTo>
                <a:lnTo>
                  <a:pt x="402005" y="31584"/>
                </a:lnTo>
                <a:lnTo>
                  <a:pt x="402005" y="58915"/>
                </a:lnTo>
                <a:lnTo>
                  <a:pt x="408762" y="58915"/>
                </a:lnTo>
                <a:lnTo>
                  <a:pt x="408762" y="838"/>
                </a:lnTo>
                <a:close/>
              </a:path>
              <a:path w="996950" h="60325">
                <a:moveTo>
                  <a:pt x="457123" y="838"/>
                </a:moveTo>
                <a:lnTo>
                  <a:pt x="424713" y="838"/>
                </a:lnTo>
                <a:lnTo>
                  <a:pt x="424713" y="58915"/>
                </a:lnTo>
                <a:lnTo>
                  <a:pt x="457123" y="58915"/>
                </a:lnTo>
                <a:lnTo>
                  <a:pt x="457123" y="52870"/>
                </a:lnTo>
                <a:lnTo>
                  <a:pt x="431469" y="52870"/>
                </a:lnTo>
                <a:lnTo>
                  <a:pt x="431469" y="31508"/>
                </a:lnTo>
                <a:lnTo>
                  <a:pt x="455574" y="31508"/>
                </a:lnTo>
                <a:lnTo>
                  <a:pt x="455574" y="25552"/>
                </a:lnTo>
                <a:lnTo>
                  <a:pt x="431469" y="25552"/>
                </a:lnTo>
                <a:lnTo>
                  <a:pt x="431469" y="6832"/>
                </a:lnTo>
                <a:lnTo>
                  <a:pt x="457123" y="6832"/>
                </a:lnTo>
                <a:lnTo>
                  <a:pt x="457123" y="838"/>
                </a:lnTo>
                <a:close/>
              </a:path>
              <a:path w="996950" h="60325">
                <a:moveTo>
                  <a:pt x="513575" y="58915"/>
                </a:moveTo>
                <a:lnTo>
                  <a:pt x="506323" y="40436"/>
                </a:lnTo>
                <a:lnTo>
                  <a:pt x="503936" y="34366"/>
                </a:lnTo>
                <a:lnTo>
                  <a:pt x="497217" y="17233"/>
                </a:lnTo>
                <a:lnTo>
                  <a:pt x="497217" y="34366"/>
                </a:lnTo>
                <a:lnTo>
                  <a:pt x="478409" y="34366"/>
                </a:lnTo>
                <a:lnTo>
                  <a:pt x="485254" y="16370"/>
                </a:lnTo>
                <a:lnTo>
                  <a:pt x="486333" y="13322"/>
                </a:lnTo>
                <a:lnTo>
                  <a:pt x="487172" y="10528"/>
                </a:lnTo>
                <a:lnTo>
                  <a:pt x="487756" y="7988"/>
                </a:lnTo>
                <a:lnTo>
                  <a:pt x="488683" y="11303"/>
                </a:lnTo>
                <a:lnTo>
                  <a:pt x="489585" y="14097"/>
                </a:lnTo>
                <a:lnTo>
                  <a:pt x="490461" y="16370"/>
                </a:lnTo>
                <a:lnTo>
                  <a:pt x="497217" y="34366"/>
                </a:lnTo>
                <a:lnTo>
                  <a:pt x="497217" y="17233"/>
                </a:lnTo>
                <a:lnTo>
                  <a:pt x="493598" y="7988"/>
                </a:lnTo>
                <a:lnTo>
                  <a:pt x="490702" y="596"/>
                </a:lnTo>
                <a:lnTo>
                  <a:pt x="485013" y="596"/>
                </a:lnTo>
                <a:lnTo>
                  <a:pt x="462026" y="58915"/>
                </a:lnTo>
                <a:lnTo>
                  <a:pt x="468858" y="58915"/>
                </a:lnTo>
                <a:lnTo>
                  <a:pt x="476021" y="40436"/>
                </a:lnTo>
                <a:lnTo>
                  <a:pt x="499325" y="40436"/>
                </a:lnTo>
                <a:lnTo>
                  <a:pt x="506564" y="58915"/>
                </a:lnTo>
                <a:lnTo>
                  <a:pt x="513575" y="58915"/>
                </a:lnTo>
                <a:close/>
              </a:path>
              <a:path w="996950" h="60325">
                <a:moveTo>
                  <a:pt x="553986" y="52793"/>
                </a:moveTo>
                <a:lnTo>
                  <a:pt x="528320" y="52793"/>
                </a:lnTo>
                <a:lnTo>
                  <a:pt x="528320" y="838"/>
                </a:lnTo>
                <a:lnTo>
                  <a:pt x="521563" y="838"/>
                </a:lnTo>
                <a:lnTo>
                  <a:pt x="521563" y="58915"/>
                </a:lnTo>
                <a:lnTo>
                  <a:pt x="553986" y="58915"/>
                </a:lnTo>
                <a:lnTo>
                  <a:pt x="553986" y="52793"/>
                </a:lnTo>
                <a:close/>
              </a:path>
              <a:path w="996950" h="60325">
                <a:moveTo>
                  <a:pt x="600163" y="838"/>
                </a:moveTo>
                <a:lnTo>
                  <a:pt x="556564" y="838"/>
                </a:lnTo>
                <a:lnTo>
                  <a:pt x="556564" y="6832"/>
                </a:lnTo>
                <a:lnTo>
                  <a:pt x="574979" y="6832"/>
                </a:lnTo>
                <a:lnTo>
                  <a:pt x="574979" y="58915"/>
                </a:lnTo>
                <a:lnTo>
                  <a:pt x="581748" y="58915"/>
                </a:lnTo>
                <a:lnTo>
                  <a:pt x="581748" y="6832"/>
                </a:lnTo>
                <a:lnTo>
                  <a:pt x="600163" y="6832"/>
                </a:lnTo>
                <a:lnTo>
                  <a:pt x="600163" y="838"/>
                </a:lnTo>
                <a:close/>
              </a:path>
              <a:path w="996950" h="60325">
                <a:moveTo>
                  <a:pt x="653059" y="838"/>
                </a:moveTo>
                <a:lnTo>
                  <a:pt x="646303" y="838"/>
                </a:lnTo>
                <a:lnTo>
                  <a:pt x="646303" y="25552"/>
                </a:lnTo>
                <a:lnTo>
                  <a:pt x="615670" y="25552"/>
                </a:lnTo>
                <a:lnTo>
                  <a:pt x="615670" y="838"/>
                </a:lnTo>
                <a:lnTo>
                  <a:pt x="608914" y="838"/>
                </a:lnTo>
                <a:lnTo>
                  <a:pt x="608914" y="58915"/>
                </a:lnTo>
                <a:lnTo>
                  <a:pt x="615670" y="58915"/>
                </a:lnTo>
                <a:lnTo>
                  <a:pt x="615670" y="31584"/>
                </a:lnTo>
                <a:lnTo>
                  <a:pt x="646303" y="31584"/>
                </a:lnTo>
                <a:lnTo>
                  <a:pt x="646303" y="58915"/>
                </a:lnTo>
                <a:lnTo>
                  <a:pt x="653059" y="58915"/>
                </a:lnTo>
                <a:lnTo>
                  <a:pt x="653059" y="838"/>
                </a:lnTo>
                <a:close/>
              </a:path>
              <a:path w="996950" h="60325">
                <a:moveTo>
                  <a:pt x="733729" y="58915"/>
                </a:moveTo>
                <a:lnTo>
                  <a:pt x="726478" y="40436"/>
                </a:lnTo>
                <a:lnTo>
                  <a:pt x="724090" y="34366"/>
                </a:lnTo>
                <a:lnTo>
                  <a:pt x="717372" y="17233"/>
                </a:lnTo>
                <a:lnTo>
                  <a:pt x="717372" y="34366"/>
                </a:lnTo>
                <a:lnTo>
                  <a:pt x="698563" y="34366"/>
                </a:lnTo>
                <a:lnTo>
                  <a:pt x="705408" y="16370"/>
                </a:lnTo>
                <a:lnTo>
                  <a:pt x="706488" y="13322"/>
                </a:lnTo>
                <a:lnTo>
                  <a:pt x="707326" y="10528"/>
                </a:lnTo>
                <a:lnTo>
                  <a:pt x="707910" y="7988"/>
                </a:lnTo>
                <a:lnTo>
                  <a:pt x="708837" y="11303"/>
                </a:lnTo>
                <a:lnTo>
                  <a:pt x="709739" y="14097"/>
                </a:lnTo>
                <a:lnTo>
                  <a:pt x="710615" y="16370"/>
                </a:lnTo>
                <a:lnTo>
                  <a:pt x="717372" y="34366"/>
                </a:lnTo>
                <a:lnTo>
                  <a:pt x="717372" y="17233"/>
                </a:lnTo>
                <a:lnTo>
                  <a:pt x="713752" y="7988"/>
                </a:lnTo>
                <a:lnTo>
                  <a:pt x="710857" y="596"/>
                </a:lnTo>
                <a:lnTo>
                  <a:pt x="705167" y="596"/>
                </a:lnTo>
                <a:lnTo>
                  <a:pt x="682180" y="58915"/>
                </a:lnTo>
                <a:lnTo>
                  <a:pt x="689013" y="58915"/>
                </a:lnTo>
                <a:lnTo>
                  <a:pt x="696175" y="40436"/>
                </a:lnTo>
                <a:lnTo>
                  <a:pt x="719480" y="40436"/>
                </a:lnTo>
                <a:lnTo>
                  <a:pt x="726719" y="58915"/>
                </a:lnTo>
                <a:lnTo>
                  <a:pt x="733729" y="58915"/>
                </a:lnTo>
                <a:close/>
              </a:path>
              <a:path w="996950" h="60325">
                <a:moveTo>
                  <a:pt x="787057" y="28486"/>
                </a:moveTo>
                <a:lnTo>
                  <a:pt x="767295" y="28486"/>
                </a:lnTo>
                <a:lnTo>
                  <a:pt x="767295" y="34518"/>
                </a:lnTo>
                <a:lnTo>
                  <a:pt x="780300" y="34518"/>
                </a:lnTo>
                <a:lnTo>
                  <a:pt x="780300" y="52400"/>
                </a:lnTo>
                <a:lnTo>
                  <a:pt x="776452" y="53327"/>
                </a:lnTo>
                <a:lnTo>
                  <a:pt x="772515" y="53784"/>
                </a:lnTo>
                <a:lnTo>
                  <a:pt x="761060" y="53784"/>
                </a:lnTo>
                <a:lnTo>
                  <a:pt x="755434" y="51765"/>
                </a:lnTo>
                <a:lnTo>
                  <a:pt x="747776" y="43662"/>
                </a:lnTo>
                <a:lnTo>
                  <a:pt x="745858" y="37719"/>
                </a:lnTo>
                <a:lnTo>
                  <a:pt x="745858" y="22415"/>
                </a:lnTo>
                <a:lnTo>
                  <a:pt x="747839" y="16573"/>
                </a:lnTo>
                <a:lnTo>
                  <a:pt x="755802" y="8153"/>
                </a:lnTo>
                <a:lnTo>
                  <a:pt x="761326" y="6045"/>
                </a:lnTo>
                <a:lnTo>
                  <a:pt x="773264" y="6045"/>
                </a:lnTo>
                <a:lnTo>
                  <a:pt x="778306" y="7150"/>
                </a:lnTo>
                <a:lnTo>
                  <a:pt x="783564" y="9385"/>
                </a:lnTo>
                <a:lnTo>
                  <a:pt x="786193" y="3416"/>
                </a:lnTo>
                <a:lnTo>
                  <a:pt x="780834" y="1143"/>
                </a:lnTo>
                <a:lnTo>
                  <a:pt x="775055" y="0"/>
                </a:lnTo>
                <a:lnTo>
                  <a:pt x="762723" y="0"/>
                </a:lnTo>
                <a:lnTo>
                  <a:pt x="738695" y="23837"/>
                </a:lnTo>
                <a:lnTo>
                  <a:pt x="738695" y="39306"/>
                </a:lnTo>
                <a:lnTo>
                  <a:pt x="741146" y="46634"/>
                </a:lnTo>
                <a:lnTo>
                  <a:pt x="750963" y="57099"/>
                </a:lnTo>
                <a:lnTo>
                  <a:pt x="757809" y="59715"/>
                </a:lnTo>
                <a:lnTo>
                  <a:pt x="770801" y="59715"/>
                </a:lnTo>
                <a:lnTo>
                  <a:pt x="774496" y="59461"/>
                </a:lnTo>
                <a:lnTo>
                  <a:pt x="780859" y="58445"/>
                </a:lnTo>
                <a:lnTo>
                  <a:pt x="783983" y="57708"/>
                </a:lnTo>
                <a:lnTo>
                  <a:pt x="787057" y="56730"/>
                </a:lnTo>
                <a:lnTo>
                  <a:pt x="787057" y="28486"/>
                </a:lnTo>
                <a:close/>
              </a:path>
              <a:path w="996950" h="60325">
                <a:moveTo>
                  <a:pt x="833437" y="838"/>
                </a:moveTo>
                <a:lnTo>
                  <a:pt x="801027" y="838"/>
                </a:lnTo>
                <a:lnTo>
                  <a:pt x="801027" y="58915"/>
                </a:lnTo>
                <a:lnTo>
                  <a:pt x="833437" y="58915"/>
                </a:lnTo>
                <a:lnTo>
                  <a:pt x="833437" y="52870"/>
                </a:lnTo>
                <a:lnTo>
                  <a:pt x="807783" y="52870"/>
                </a:lnTo>
                <a:lnTo>
                  <a:pt x="807783" y="31508"/>
                </a:lnTo>
                <a:lnTo>
                  <a:pt x="831888" y="31508"/>
                </a:lnTo>
                <a:lnTo>
                  <a:pt x="831888" y="25552"/>
                </a:lnTo>
                <a:lnTo>
                  <a:pt x="807783" y="25552"/>
                </a:lnTo>
                <a:lnTo>
                  <a:pt x="807783" y="6832"/>
                </a:lnTo>
                <a:lnTo>
                  <a:pt x="833437" y="6832"/>
                </a:lnTo>
                <a:lnTo>
                  <a:pt x="833437" y="838"/>
                </a:lnTo>
                <a:close/>
              </a:path>
              <a:path w="996950" h="60325">
                <a:moveTo>
                  <a:pt x="891743" y="838"/>
                </a:moveTo>
                <a:lnTo>
                  <a:pt x="885431" y="838"/>
                </a:lnTo>
                <a:lnTo>
                  <a:pt x="885367" y="35839"/>
                </a:lnTo>
                <a:lnTo>
                  <a:pt x="885977" y="49377"/>
                </a:lnTo>
                <a:lnTo>
                  <a:pt x="885659" y="49377"/>
                </a:lnTo>
                <a:lnTo>
                  <a:pt x="853960" y="838"/>
                </a:lnTo>
                <a:lnTo>
                  <a:pt x="846328" y="838"/>
                </a:lnTo>
                <a:lnTo>
                  <a:pt x="846328" y="58915"/>
                </a:lnTo>
                <a:lnTo>
                  <a:pt x="852576" y="58915"/>
                </a:lnTo>
                <a:lnTo>
                  <a:pt x="852576" y="21132"/>
                </a:lnTo>
                <a:lnTo>
                  <a:pt x="852360" y="15887"/>
                </a:lnTo>
                <a:lnTo>
                  <a:pt x="851928" y="10172"/>
                </a:lnTo>
                <a:lnTo>
                  <a:pt x="852258" y="10172"/>
                </a:lnTo>
                <a:lnTo>
                  <a:pt x="884034" y="58915"/>
                </a:lnTo>
                <a:lnTo>
                  <a:pt x="891743" y="58915"/>
                </a:lnTo>
                <a:lnTo>
                  <a:pt x="891743" y="838"/>
                </a:lnTo>
                <a:close/>
              </a:path>
              <a:path w="996950" h="60325">
                <a:moveTo>
                  <a:pt x="948702" y="3340"/>
                </a:moveTo>
                <a:lnTo>
                  <a:pt x="944143" y="1117"/>
                </a:lnTo>
                <a:lnTo>
                  <a:pt x="938822" y="12"/>
                </a:lnTo>
                <a:lnTo>
                  <a:pt x="926985" y="12"/>
                </a:lnTo>
                <a:lnTo>
                  <a:pt x="904709" y="23812"/>
                </a:lnTo>
                <a:lnTo>
                  <a:pt x="904709" y="39357"/>
                </a:lnTo>
                <a:lnTo>
                  <a:pt x="907046" y="46736"/>
                </a:lnTo>
                <a:lnTo>
                  <a:pt x="916355" y="57111"/>
                </a:lnTo>
                <a:lnTo>
                  <a:pt x="922959" y="59702"/>
                </a:lnTo>
                <a:lnTo>
                  <a:pt x="937437" y="59702"/>
                </a:lnTo>
                <a:lnTo>
                  <a:pt x="942403" y="58953"/>
                </a:lnTo>
                <a:lnTo>
                  <a:pt x="946442" y="57442"/>
                </a:lnTo>
                <a:lnTo>
                  <a:pt x="946442" y="51523"/>
                </a:lnTo>
                <a:lnTo>
                  <a:pt x="941247" y="52984"/>
                </a:lnTo>
                <a:lnTo>
                  <a:pt x="936612" y="53708"/>
                </a:lnTo>
                <a:lnTo>
                  <a:pt x="925957" y="53708"/>
                </a:lnTo>
                <a:lnTo>
                  <a:pt x="920864" y="51638"/>
                </a:lnTo>
                <a:lnTo>
                  <a:pt x="913739" y="43357"/>
                </a:lnTo>
                <a:lnTo>
                  <a:pt x="911948" y="37477"/>
                </a:lnTo>
                <a:lnTo>
                  <a:pt x="911948" y="22491"/>
                </a:lnTo>
                <a:lnTo>
                  <a:pt x="913803" y="16662"/>
                </a:lnTo>
                <a:lnTo>
                  <a:pt x="921207" y="8166"/>
                </a:lnTo>
                <a:lnTo>
                  <a:pt x="926249" y="6045"/>
                </a:lnTo>
                <a:lnTo>
                  <a:pt x="932637" y="6045"/>
                </a:lnTo>
                <a:lnTo>
                  <a:pt x="937044" y="6045"/>
                </a:lnTo>
                <a:lnTo>
                  <a:pt x="941438" y="7073"/>
                </a:lnTo>
                <a:lnTo>
                  <a:pt x="945845" y="9144"/>
                </a:lnTo>
                <a:lnTo>
                  <a:pt x="948702" y="3340"/>
                </a:lnTo>
                <a:close/>
              </a:path>
              <a:path w="996950" h="60325">
                <a:moveTo>
                  <a:pt x="996759" y="838"/>
                </a:moveTo>
                <a:lnTo>
                  <a:pt x="989431" y="838"/>
                </a:lnTo>
                <a:lnTo>
                  <a:pt x="973924" y="29870"/>
                </a:lnTo>
                <a:lnTo>
                  <a:pt x="958532" y="838"/>
                </a:lnTo>
                <a:lnTo>
                  <a:pt x="951128" y="838"/>
                </a:lnTo>
                <a:lnTo>
                  <a:pt x="970508" y="36715"/>
                </a:lnTo>
                <a:lnTo>
                  <a:pt x="970508" y="58915"/>
                </a:lnTo>
                <a:lnTo>
                  <a:pt x="977341" y="58915"/>
                </a:lnTo>
                <a:lnTo>
                  <a:pt x="977341" y="36385"/>
                </a:lnTo>
                <a:lnTo>
                  <a:pt x="996759" y="83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692257" y="305155"/>
            <a:ext cx="617855" cy="363855"/>
          </a:xfrm>
          <a:custGeom>
            <a:avLst/>
            <a:gdLst/>
            <a:ahLst/>
            <a:cxnLst/>
            <a:rect l="l" t="t" r="r" b="b"/>
            <a:pathLst>
              <a:path w="617854" h="363855">
                <a:moveTo>
                  <a:pt x="326478" y="179705"/>
                </a:moveTo>
                <a:lnTo>
                  <a:pt x="320014" y="122085"/>
                </a:lnTo>
                <a:lnTo>
                  <a:pt x="307060" y="84086"/>
                </a:lnTo>
                <a:lnTo>
                  <a:pt x="286727" y="50406"/>
                </a:lnTo>
                <a:lnTo>
                  <a:pt x="246849" y="19481"/>
                </a:lnTo>
                <a:lnTo>
                  <a:pt x="216319" y="8610"/>
                </a:lnTo>
                <a:lnTo>
                  <a:pt x="216319" y="183845"/>
                </a:lnTo>
                <a:lnTo>
                  <a:pt x="214960" y="210921"/>
                </a:lnTo>
                <a:lnTo>
                  <a:pt x="203962" y="254381"/>
                </a:lnTo>
                <a:lnTo>
                  <a:pt x="162661" y="279666"/>
                </a:lnTo>
                <a:lnTo>
                  <a:pt x="135978" y="281228"/>
                </a:lnTo>
                <a:lnTo>
                  <a:pt x="122199" y="281228"/>
                </a:lnTo>
                <a:lnTo>
                  <a:pt x="107835" y="280797"/>
                </a:lnTo>
                <a:lnTo>
                  <a:pt x="107835" y="84404"/>
                </a:lnTo>
                <a:lnTo>
                  <a:pt x="125018" y="84086"/>
                </a:lnTo>
                <a:lnTo>
                  <a:pt x="142176" y="84201"/>
                </a:lnTo>
                <a:lnTo>
                  <a:pt x="187985" y="97053"/>
                </a:lnTo>
                <a:lnTo>
                  <a:pt x="209473" y="129755"/>
                </a:lnTo>
                <a:lnTo>
                  <a:pt x="216319" y="183845"/>
                </a:lnTo>
                <a:lnTo>
                  <a:pt x="216319" y="8610"/>
                </a:lnTo>
                <a:lnTo>
                  <a:pt x="208153" y="6451"/>
                </a:lnTo>
                <a:lnTo>
                  <a:pt x="188175" y="3581"/>
                </a:lnTo>
                <a:lnTo>
                  <a:pt x="167868" y="2565"/>
                </a:lnTo>
                <a:lnTo>
                  <a:pt x="87795" y="2273"/>
                </a:lnTo>
                <a:lnTo>
                  <a:pt x="7708" y="2387"/>
                </a:lnTo>
                <a:lnTo>
                  <a:pt x="5219" y="2387"/>
                </a:lnTo>
                <a:lnTo>
                  <a:pt x="3276" y="2616"/>
                </a:lnTo>
                <a:lnTo>
                  <a:pt x="0" y="2781"/>
                </a:lnTo>
                <a:lnTo>
                  <a:pt x="0" y="361594"/>
                </a:lnTo>
                <a:lnTo>
                  <a:pt x="3276" y="363689"/>
                </a:lnTo>
                <a:lnTo>
                  <a:pt x="8216" y="362813"/>
                </a:lnTo>
                <a:lnTo>
                  <a:pt x="43649" y="362864"/>
                </a:lnTo>
                <a:lnTo>
                  <a:pt x="137401" y="362864"/>
                </a:lnTo>
                <a:lnTo>
                  <a:pt x="153797" y="362877"/>
                </a:lnTo>
                <a:lnTo>
                  <a:pt x="154711" y="362864"/>
                </a:lnTo>
                <a:lnTo>
                  <a:pt x="157695" y="362813"/>
                </a:lnTo>
                <a:lnTo>
                  <a:pt x="170141" y="362610"/>
                </a:lnTo>
                <a:lnTo>
                  <a:pt x="186448" y="361581"/>
                </a:lnTo>
                <a:lnTo>
                  <a:pt x="223939" y="354622"/>
                </a:lnTo>
                <a:lnTo>
                  <a:pt x="267614" y="332740"/>
                </a:lnTo>
                <a:lnTo>
                  <a:pt x="302628" y="292760"/>
                </a:lnTo>
                <a:lnTo>
                  <a:pt x="308013" y="281228"/>
                </a:lnTo>
                <a:lnTo>
                  <a:pt x="321652" y="238874"/>
                </a:lnTo>
                <a:lnTo>
                  <a:pt x="325107" y="209207"/>
                </a:lnTo>
                <a:lnTo>
                  <a:pt x="326478" y="179705"/>
                </a:lnTo>
                <a:close/>
              </a:path>
              <a:path w="617854" h="363855">
                <a:moveTo>
                  <a:pt x="617321" y="3263"/>
                </a:moveTo>
                <a:lnTo>
                  <a:pt x="614654" y="0"/>
                </a:lnTo>
                <a:lnTo>
                  <a:pt x="506488" y="0"/>
                </a:lnTo>
                <a:lnTo>
                  <a:pt x="506488" y="127266"/>
                </a:lnTo>
                <a:lnTo>
                  <a:pt x="385584" y="127266"/>
                </a:lnTo>
                <a:lnTo>
                  <a:pt x="385584" y="0"/>
                </a:lnTo>
                <a:lnTo>
                  <a:pt x="274485" y="0"/>
                </a:lnTo>
                <a:lnTo>
                  <a:pt x="274485" y="21043"/>
                </a:lnTo>
                <a:lnTo>
                  <a:pt x="290487" y="35026"/>
                </a:lnTo>
                <a:lnTo>
                  <a:pt x="304025" y="51104"/>
                </a:lnTo>
                <a:lnTo>
                  <a:pt x="322922" y="85496"/>
                </a:lnTo>
                <a:lnTo>
                  <a:pt x="334772" y="130937"/>
                </a:lnTo>
                <a:lnTo>
                  <a:pt x="340448" y="177546"/>
                </a:lnTo>
                <a:lnTo>
                  <a:pt x="340106" y="196265"/>
                </a:lnTo>
                <a:lnTo>
                  <a:pt x="334518" y="242595"/>
                </a:lnTo>
                <a:lnTo>
                  <a:pt x="322783" y="283083"/>
                </a:lnTo>
                <a:lnTo>
                  <a:pt x="294500" y="325843"/>
                </a:lnTo>
                <a:lnTo>
                  <a:pt x="274485" y="343598"/>
                </a:lnTo>
                <a:lnTo>
                  <a:pt x="274485" y="358965"/>
                </a:lnTo>
                <a:lnTo>
                  <a:pt x="385584" y="358965"/>
                </a:lnTo>
                <a:lnTo>
                  <a:pt x="385584" y="215379"/>
                </a:lnTo>
                <a:lnTo>
                  <a:pt x="506488" y="215379"/>
                </a:lnTo>
                <a:lnTo>
                  <a:pt x="506488" y="361772"/>
                </a:lnTo>
                <a:lnTo>
                  <a:pt x="513016" y="362546"/>
                </a:lnTo>
                <a:lnTo>
                  <a:pt x="520839" y="362762"/>
                </a:lnTo>
                <a:lnTo>
                  <a:pt x="526846" y="361835"/>
                </a:lnTo>
                <a:lnTo>
                  <a:pt x="530669" y="358902"/>
                </a:lnTo>
                <a:lnTo>
                  <a:pt x="531012" y="355307"/>
                </a:lnTo>
                <a:lnTo>
                  <a:pt x="610628" y="141516"/>
                </a:lnTo>
                <a:lnTo>
                  <a:pt x="613244" y="133375"/>
                </a:lnTo>
                <a:lnTo>
                  <a:pt x="615086" y="125120"/>
                </a:lnTo>
                <a:lnTo>
                  <a:pt x="616127" y="116700"/>
                </a:lnTo>
                <a:lnTo>
                  <a:pt x="616369" y="108013"/>
                </a:lnTo>
                <a:lnTo>
                  <a:pt x="616115" y="8089"/>
                </a:lnTo>
                <a:lnTo>
                  <a:pt x="617321" y="3263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22182" y="263879"/>
            <a:ext cx="392430" cy="375285"/>
          </a:xfrm>
          <a:custGeom>
            <a:avLst/>
            <a:gdLst/>
            <a:ahLst/>
            <a:cxnLst/>
            <a:rect l="l" t="t" r="r" b="b"/>
            <a:pathLst>
              <a:path w="392429" h="375284">
                <a:moveTo>
                  <a:pt x="177880" y="340639"/>
                </a:moveTo>
                <a:lnTo>
                  <a:pt x="111723" y="340639"/>
                </a:lnTo>
                <a:lnTo>
                  <a:pt x="125483" y="375213"/>
                </a:lnTo>
                <a:lnTo>
                  <a:pt x="177880" y="340639"/>
                </a:lnTo>
                <a:close/>
              </a:path>
              <a:path w="392429" h="375284">
                <a:moveTo>
                  <a:pt x="98211" y="26567"/>
                </a:moveTo>
                <a:lnTo>
                  <a:pt x="60621" y="36053"/>
                </a:lnTo>
                <a:lnTo>
                  <a:pt x="20023" y="52176"/>
                </a:lnTo>
                <a:lnTo>
                  <a:pt x="13214" y="55413"/>
                </a:lnTo>
                <a:lnTo>
                  <a:pt x="4734" y="56079"/>
                </a:lnTo>
                <a:lnTo>
                  <a:pt x="0" y="62410"/>
                </a:lnTo>
                <a:lnTo>
                  <a:pt x="16972" y="101955"/>
                </a:lnTo>
                <a:lnTo>
                  <a:pt x="62791" y="217041"/>
                </a:lnTo>
                <a:lnTo>
                  <a:pt x="111652" y="340668"/>
                </a:lnTo>
                <a:lnTo>
                  <a:pt x="177880" y="340639"/>
                </a:lnTo>
                <a:lnTo>
                  <a:pt x="222339" y="311834"/>
                </a:lnTo>
                <a:lnTo>
                  <a:pt x="265893" y="286688"/>
                </a:lnTo>
                <a:lnTo>
                  <a:pt x="304054" y="269643"/>
                </a:lnTo>
                <a:lnTo>
                  <a:pt x="318435" y="268776"/>
                </a:lnTo>
                <a:lnTo>
                  <a:pt x="391841" y="268776"/>
                </a:lnTo>
                <a:lnTo>
                  <a:pt x="391929" y="185032"/>
                </a:lnTo>
                <a:lnTo>
                  <a:pt x="392177" y="185016"/>
                </a:lnTo>
                <a:lnTo>
                  <a:pt x="392177" y="138987"/>
                </a:lnTo>
                <a:lnTo>
                  <a:pt x="391474" y="138987"/>
                </a:lnTo>
                <a:lnTo>
                  <a:pt x="391595" y="65728"/>
                </a:lnTo>
                <a:lnTo>
                  <a:pt x="392177" y="65641"/>
                </a:lnTo>
                <a:lnTo>
                  <a:pt x="392177" y="52176"/>
                </a:lnTo>
                <a:lnTo>
                  <a:pt x="195310" y="52176"/>
                </a:lnTo>
                <a:lnTo>
                  <a:pt x="180272" y="48907"/>
                </a:lnTo>
                <a:lnTo>
                  <a:pt x="165502" y="42670"/>
                </a:lnTo>
                <a:lnTo>
                  <a:pt x="143588" y="33066"/>
                </a:lnTo>
                <a:lnTo>
                  <a:pt x="121207" y="27408"/>
                </a:lnTo>
                <a:lnTo>
                  <a:pt x="98211" y="26567"/>
                </a:lnTo>
                <a:close/>
              </a:path>
              <a:path w="392429" h="375284">
                <a:moveTo>
                  <a:pt x="391841" y="268776"/>
                </a:moveTo>
                <a:lnTo>
                  <a:pt x="318435" y="268776"/>
                </a:lnTo>
                <a:lnTo>
                  <a:pt x="331475" y="272512"/>
                </a:lnTo>
                <a:lnTo>
                  <a:pt x="343218" y="280715"/>
                </a:lnTo>
                <a:lnTo>
                  <a:pt x="354425" y="289171"/>
                </a:lnTo>
                <a:lnTo>
                  <a:pt x="365958" y="293506"/>
                </a:lnTo>
                <a:lnTo>
                  <a:pt x="378361" y="293656"/>
                </a:lnTo>
                <a:lnTo>
                  <a:pt x="392177" y="289554"/>
                </a:lnTo>
                <a:lnTo>
                  <a:pt x="392177" y="270299"/>
                </a:lnTo>
                <a:lnTo>
                  <a:pt x="391840" y="270299"/>
                </a:lnTo>
                <a:lnTo>
                  <a:pt x="391841" y="268776"/>
                </a:lnTo>
                <a:close/>
              </a:path>
              <a:path w="392429" h="375284">
                <a:moveTo>
                  <a:pt x="392177" y="270233"/>
                </a:moveTo>
                <a:lnTo>
                  <a:pt x="391840" y="270299"/>
                </a:lnTo>
                <a:lnTo>
                  <a:pt x="392177" y="270299"/>
                </a:lnTo>
                <a:close/>
              </a:path>
              <a:path w="392429" h="375284">
                <a:moveTo>
                  <a:pt x="392177" y="138954"/>
                </a:moveTo>
                <a:lnTo>
                  <a:pt x="391474" y="138987"/>
                </a:lnTo>
                <a:lnTo>
                  <a:pt x="392177" y="138987"/>
                </a:lnTo>
                <a:close/>
              </a:path>
              <a:path w="392429" h="375284">
                <a:moveTo>
                  <a:pt x="340300" y="4862"/>
                </a:moveTo>
                <a:lnTo>
                  <a:pt x="334275" y="7146"/>
                </a:lnTo>
                <a:lnTo>
                  <a:pt x="239101" y="44625"/>
                </a:lnTo>
                <a:lnTo>
                  <a:pt x="232567" y="46159"/>
                </a:lnTo>
                <a:lnTo>
                  <a:pt x="226352" y="48388"/>
                </a:lnTo>
                <a:lnTo>
                  <a:pt x="210659" y="52122"/>
                </a:lnTo>
                <a:lnTo>
                  <a:pt x="195312" y="52176"/>
                </a:lnTo>
                <a:lnTo>
                  <a:pt x="392177" y="52176"/>
                </a:lnTo>
                <a:lnTo>
                  <a:pt x="392177" y="5237"/>
                </a:lnTo>
                <a:lnTo>
                  <a:pt x="347587" y="5237"/>
                </a:lnTo>
                <a:lnTo>
                  <a:pt x="340300" y="4862"/>
                </a:lnTo>
                <a:close/>
              </a:path>
              <a:path w="392429" h="375284">
                <a:moveTo>
                  <a:pt x="392177" y="0"/>
                </a:moveTo>
                <a:lnTo>
                  <a:pt x="347587" y="5237"/>
                </a:lnTo>
                <a:lnTo>
                  <a:pt x="392177" y="5237"/>
                </a:lnTo>
                <a:lnTo>
                  <a:pt x="392177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539153" y="307928"/>
            <a:ext cx="374650" cy="297180"/>
          </a:xfrm>
          <a:custGeom>
            <a:avLst/>
            <a:gdLst/>
            <a:ahLst/>
            <a:cxnLst/>
            <a:rect l="l" t="t" r="r" b="b"/>
            <a:pathLst>
              <a:path w="374650" h="297180">
                <a:moveTo>
                  <a:pt x="373780" y="0"/>
                </a:moveTo>
                <a:lnTo>
                  <a:pt x="355457" y="5659"/>
                </a:lnTo>
                <a:lnTo>
                  <a:pt x="308638" y="16721"/>
                </a:lnTo>
                <a:lnTo>
                  <a:pt x="245545" y="24316"/>
                </a:lnTo>
                <a:lnTo>
                  <a:pt x="178399" y="19573"/>
                </a:lnTo>
                <a:lnTo>
                  <a:pt x="113904" y="17762"/>
                </a:lnTo>
                <a:lnTo>
                  <a:pt x="56648" y="31806"/>
                </a:lnTo>
                <a:lnTo>
                  <a:pt x="15668" y="49317"/>
                </a:lnTo>
                <a:lnTo>
                  <a:pt x="0" y="57906"/>
                </a:lnTo>
                <a:lnTo>
                  <a:pt x="45817" y="172994"/>
                </a:lnTo>
                <a:lnTo>
                  <a:pt x="94682" y="296621"/>
                </a:lnTo>
                <a:lnTo>
                  <a:pt x="108220" y="290384"/>
                </a:lnTo>
                <a:lnTo>
                  <a:pt x="141272" y="273400"/>
                </a:lnTo>
                <a:lnTo>
                  <a:pt x="182493" y="248258"/>
                </a:lnTo>
                <a:lnTo>
                  <a:pt x="220538" y="217548"/>
                </a:lnTo>
                <a:lnTo>
                  <a:pt x="262922" y="200552"/>
                </a:lnTo>
                <a:lnTo>
                  <a:pt x="313686" y="205583"/>
                </a:lnTo>
                <a:lnTo>
                  <a:pt x="356280" y="218773"/>
                </a:lnTo>
                <a:lnTo>
                  <a:pt x="374155" y="226251"/>
                </a:lnTo>
                <a:lnTo>
                  <a:pt x="373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690841" y="307419"/>
            <a:ext cx="328295" cy="361950"/>
          </a:xfrm>
          <a:custGeom>
            <a:avLst/>
            <a:gdLst/>
            <a:ahLst/>
            <a:cxnLst/>
            <a:rect l="l" t="t" r="r" b="b"/>
            <a:pathLst>
              <a:path w="328295" h="361950">
                <a:moveTo>
                  <a:pt x="88856" y="0"/>
                </a:moveTo>
                <a:lnTo>
                  <a:pt x="5933" y="118"/>
                </a:lnTo>
                <a:lnTo>
                  <a:pt x="3446" y="343"/>
                </a:lnTo>
                <a:lnTo>
                  <a:pt x="0" y="513"/>
                </a:lnTo>
                <a:lnTo>
                  <a:pt x="0" y="359319"/>
                </a:lnTo>
                <a:lnTo>
                  <a:pt x="4668" y="361418"/>
                </a:lnTo>
                <a:lnTo>
                  <a:pt x="8926" y="360543"/>
                </a:lnTo>
                <a:lnTo>
                  <a:pt x="158649" y="360543"/>
                </a:lnTo>
                <a:lnTo>
                  <a:pt x="203997" y="357045"/>
                </a:lnTo>
                <a:lnTo>
                  <a:pt x="245483" y="344901"/>
                </a:lnTo>
                <a:lnTo>
                  <a:pt x="288448" y="312259"/>
                </a:lnTo>
                <a:lnTo>
                  <a:pt x="309434" y="278956"/>
                </a:lnTo>
                <a:lnTo>
                  <a:pt x="124346" y="278956"/>
                </a:lnTo>
                <a:lnTo>
                  <a:pt x="110354" y="278524"/>
                </a:lnTo>
                <a:lnTo>
                  <a:pt x="110354" y="82128"/>
                </a:lnTo>
                <a:lnTo>
                  <a:pt x="127451" y="81821"/>
                </a:lnTo>
                <a:lnTo>
                  <a:pt x="308477" y="81821"/>
                </a:lnTo>
                <a:lnTo>
                  <a:pt x="302337" y="68494"/>
                </a:lnTo>
                <a:lnTo>
                  <a:pt x="270220" y="30955"/>
                </a:lnTo>
                <a:lnTo>
                  <a:pt x="229154" y="9346"/>
                </a:lnTo>
                <a:lnTo>
                  <a:pt x="189600" y="1304"/>
                </a:lnTo>
                <a:lnTo>
                  <a:pt x="169285" y="297"/>
                </a:lnTo>
                <a:lnTo>
                  <a:pt x="88856" y="0"/>
                </a:lnTo>
                <a:close/>
              </a:path>
              <a:path w="328295" h="361950">
                <a:moveTo>
                  <a:pt x="158649" y="360543"/>
                </a:moveTo>
                <a:lnTo>
                  <a:pt x="8926" y="360543"/>
                </a:lnTo>
                <a:lnTo>
                  <a:pt x="75765" y="360606"/>
                </a:lnTo>
                <a:lnTo>
                  <a:pt x="155799" y="360589"/>
                </a:lnTo>
                <a:lnTo>
                  <a:pt x="158649" y="360543"/>
                </a:lnTo>
                <a:close/>
              </a:path>
              <a:path w="328295" h="361950">
                <a:moveTo>
                  <a:pt x="155799" y="360589"/>
                </a:moveTo>
                <a:lnTo>
                  <a:pt x="138461" y="360589"/>
                </a:lnTo>
                <a:lnTo>
                  <a:pt x="154887" y="360603"/>
                </a:lnTo>
                <a:lnTo>
                  <a:pt x="155799" y="360589"/>
                </a:lnTo>
                <a:close/>
              </a:path>
              <a:path w="328295" h="361950">
                <a:moveTo>
                  <a:pt x="308477" y="81821"/>
                </a:moveTo>
                <a:lnTo>
                  <a:pt x="127451" y="81821"/>
                </a:lnTo>
                <a:lnTo>
                  <a:pt x="144414" y="81928"/>
                </a:lnTo>
                <a:lnTo>
                  <a:pt x="161192" y="83672"/>
                </a:lnTo>
                <a:lnTo>
                  <a:pt x="199510" y="103595"/>
                </a:lnTo>
                <a:lnTo>
                  <a:pt x="216118" y="154494"/>
                </a:lnTo>
                <a:lnTo>
                  <a:pt x="217882" y="181571"/>
                </a:lnTo>
                <a:lnTo>
                  <a:pt x="216419" y="208646"/>
                </a:lnTo>
                <a:lnTo>
                  <a:pt x="205470" y="252118"/>
                </a:lnTo>
                <a:lnTo>
                  <a:pt x="164635" y="277395"/>
                </a:lnTo>
                <a:lnTo>
                  <a:pt x="137981" y="278956"/>
                </a:lnTo>
                <a:lnTo>
                  <a:pt x="309434" y="278956"/>
                </a:lnTo>
                <a:lnTo>
                  <a:pt x="323074" y="236609"/>
                </a:lnTo>
                <a:lnTo>
                  <a:pt x="327903" y="177432"/>
                </a:lnTo>
                <a:lnTo>
                  <a:pt x="326294" y="148380"/>
                </a:lnTo>
                <a:lnTo>
                  <a:pt x="321433" y="119812"/>
                </a:lnTo>
                <a:lnTo>
                  <a:pt x="313051" y="91751"/>
                </a:lnTo>
                <a:lnTo>
                  <a:pt x="308477" y="81821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67085" y="307936"/>
            <a:ext cx="656590" cy="360045"/>
          </a:xfrm>
          <a:custGeom>
            <a:avLst/>
            <a:gdLst/>
            <a:ahLst/>
            <a:cxnLst/>
            <a:rect l="l" t="t" r="r" b="b"/>
            <a:pathLst>
              <a:path w="656590" h="360045">
                <a:moveTo>
                  <a:pt x="342493" y="3263"/>
                </a:moveTo>
                <a:lnTo>
                  <a:pt x="339826" y="330"/>
                </a:lnTo>
                <a:lnTo>
                  <a:pt x="230162" y="330"/>
                </a:lnTo>
                <a:lnTo>
                  <a:pt x="230162" y="125349"/>
                </a:lnTo>
                <a:lnTo>
                  <a:pt x="109245" y="125349"/>
                </a:lnTo>
                <a:lnTo>
                  <a:pt x="109245" y="190"/>
                </a:lnTo>
                <a:lnTo>
                  <a:pt x="38" y="190"/>
                </a:lnTo>
                <a:lnTo>
                  <a:pt x="38" y="18262"/>
                </a:lnTo>
                <a:lnTo>
                  <a:pt x="15201" y="32245"/>
                </a:lnTo>
                <a:lnTo>
                  <a:pt x="28765" y="48336"/>
                </a:lnTo>
                <a:lnTo>
                  <a:pt x="48285" y="82727"/>
                </a:lnTo>
                <a:lnTo>
                  <a:pt x="60083" y="128155"/>
                </a:lnTo>
                <a:lnTo>
                  <a:pt x="65722" y="174764"/>
                </a:lnTo>
                <a:lnTo>
                  <a:pt x="65392" y="193484"/>
                </a:lnTo>
                <a:lnTo>
                  <a:pt x="59893" y="239814"/>
                </a:lnTo>
                <a:lnTo>
                  <a:pt x="48018" y="280301"/>
                </a:lnTo>
                <a:lnTo>
                  <a:pt x="19469" y="323062"/>
                </a:lnTo>
                <a:lnTo>
                  <a:pt x="0" y="340817"/>
                </a:lnTo>
                <a:lnTo>
                  <a:pt x="0" y="359371"/>
                </a:lnTo>
                <a:lnTo>
                  <a:pt x="110109" y="359371"/>
                </a:lnTo>
                <a:lnTo>
                  <a:pt x="110109" y="215315"/>
                </a:lnTo>
                <a:lnTo>
                  <a:pt x="230568" y="215315"/>
                </a:lnTo>
                <a:lnTo>
                  <a:pt x="230568" y="358990"/>
                </a:lnTo>
                <a:lnTo>
                  <a:pt x="238506" y="359765"/>
                </a:lnTo>
                <a:lnTo>
                  <a:pt x="245465" y="359994"/>
                </a:lnTo>
                <a:lnTo>
                  <a:pt x="251472" y="359054"/>
                </a:lnTo>
                <a:lnTo>
                  <a:pt x="255295" y="356120"/>
                </a:lnTo>
                <a:lnTo>
                  <a:pt x="255917" y="352526"/>
                </a:lnTo>
                <a:lnTo>
                  <a:pt x="335661" y="138734"/>
                </a:lnTo>
                <a:lnTo>
                  <a:pt x="338302" y="130594"/>
                </a:lnTo>
                <a:lnTo>
                  <a:pt x="340182" y="122339"/>
                </a:lnTo>
                <a:lnTo>
                  <a:pt x="341274" y="113919"/>
                </a:lnTo>
                <a:lnTo>
                  <a:pt x="341541" y="105232"/>
                </a:lnTo>
                <a:lnTo>
                  <a:pt x="341299" y="81470"/>
                </a:lnTo>
                <a:lnTo>
                  <a:pt x="341287" y="6858"/>
                </a:lnTo>
                <a:lnTo>
                  <a:pt x="342493" y="3263"/>
                </a:lnTo>
                <a:close/>
              </a:path>
              <a:path w="656590" h="360045">
                <a:moveTo>
                  <a:pt x="656526" y="359524"/>
                </a:moveTo>
                <a:lnTo>
                  <a:pt x="634885" y="301383"/>
                </a:lnTo>
                <a:lnTo>
                  <a:pt x="615073" y="248170"/>
                </a:lnTo>
                <a:lnTo>
                  <a:pt x="614133" y="245656"/>
                </a:lnTo>
                <a:lnTo>
                  <a:pt x="559104" y="97815"/>
                </a:lnTo>
                <a:lnTo>
                  <a:pt x="538937" y="43637"/>
                </a:lnTo>
                <a:lnTo>
                  <a:pt x="538937" y="157797"/>
                </a:lnTo>
                <a:lnTo>
                  <a:pt x="493141" y="191846"/>
                </a:lnTo>
                <a:lnTo>
                  <a:pt x="499719" y="212344"/>
                </a:lnTo>
                <a:lnTo>
                  <a:pt x="502970" y="222618"/>
                </a:lnTo>
                <a:lnTo>
                  <a:pt x="506133" y="232905"/>
                </a:lnTo>
                <a:lnTo>
                  <a:pt x="507441" y="237261"/>
                </a:lnTo>
                <a:lnTo>
                  <a:pt x="510501" y="241350"/>
                </a:lnTo>
                <a:lnTo>
                  <a:pt x="508876" y="246354"/>
                </a:lnTo>
                <a:lnTo>
                  <a:pt x="511251" y="245656"/>
                </a:lnTo>
                <a:lnTo>
                  <a:pt x="510451" y="247015"/>
                </a:lnTo>
                <a:lnTo>
                  <a:pt x="510044" y="248170"/>
                </a:lnTo>
                <a:lnTo>
                  <a:pt x="508965" y="248056"/>
                </a:lnTo>
                <a:lnTo>
                  <a:pt x="508558" y="247484"/>
                </a:lnTo>
                <a:lnTo>
                  <a:pt x="508622" y="247218"/>
                </a:lnTo>
                <a:lnTo>
                  <a:pt x="508800" y="246430"/>
                </a:lnTo>
                <a:lnTo>
                  <a:pt x="499935" y="241604"/>
                </a:lnTo>
                <a:lnTo>
                  <a:pt x="491718" y="235788"/>
                </a:lnTo>
                <a:lnTo>
                  <a:pt x="483755" y="229616"/>
                </a:lnTo>
                <a:lnTo>
                  <a:pt x="475615" y="223697"/>
                </a:lnTo>
                <a:lnTo>
                  <a:pt x="471411" y="220903"/>
                </a:lnTo>
                <a:lnTo>
                  <a:pt x="467360" y="217868"/>
                </a:lnTo>
                <a:lnTo>
                  <a:pt x="462508" y="214426"/>
                </a:lnTo>
                <a:lnTo>
                  <a:pt x="416902" y="247218"/>
                </a:lnTo>
                <a:lnTo>
                  <a:pt x="414896" y="245414"/>
                </a:lnTo>
                <a:lnTo>
                  <a:pt x="431812" y="191782"/>
                </a:lnTo>
                <a:lnTo>
                  <a:pt x="383552" y="156095"/>
                </a:lnTo>
                <a:lnTo>
                  <a:pt x="443280" y="156095"/>
                </a:lnTo>
                <a:lnTo>
                  <a:pt x="462407" y="97815"/>
                </a:lnTo>
                <a:lnTo>
                  <a:pt x="481609" y="155625"/>
                </a:lnTo>
                <a:lnTo>
                  <a:pt x="537781" y="155625"/>
                </a:lnTo>
                <a:lnTo>
                  <a:pt x="538937" y="157797"/>
                </a:lnTo>
                <a:lnTo>
                  <a:pt x="538937" y="43637"/>
                </a:lnTo>
                <a:lnTo>
                  <a:pt x="522693" y="0"/>
                </a:lnTo>
                <a:lnTo>
                  <a:pt x="401078" y="0"/>
                </a:lnTo>
                <a:lnTo>
                  <a:pt x="267385" y="359244"/>
                </a:lnTo>
                <a:lnTo>
                  <a:pt x="380580" y="359244"/>
                </a:lnTo>
                <a:lnTo>
                  <a:pt x="385025" y="344335"/>
                </a:lnTo>
                <a:lnTo>
                  <a:pt x="389191" y="329641"/>
                </a:lnTo>
                <a:lnTo>
                  <a:pt x="393484" y="315290"/>
                </a:lnTo>
                <a:lnTo>
                  <a:pt x="398272" y="301383"/>
                </a:lnTo>
                <a:lnTo>
                  <a:pt x="522884" y="301383"/>
                </a:lnTo>
                <a:lnTo>
                  <a:pt x="527481" y="316547"/>
                </a:lnTo>
                <a:lnTo>
                  <a:pt x="531495" y="331571"/>
                </a:lnTo>
                <a:lnTo>
                  <a:pt x="535927" y="346036"/>
                </a:lnTo>
                <a:lnTo>
                  <a:pt x="541845" y="359524"/>
                </a:lnTo>
                <a:lnTo>
                  <a:pt x="656526" y="359524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522176" y="263880"/>
            <a:ext cx="391160" cy="375285"/>
          </a:xfrm>
          <a:custGeom>
            <a:avLst/>
            <a:gdLst/>
            <a:ahLst/>
            <a:cxnLst/>
            <a:rect l="l" t="t" r="r" b="b"/>
            <a:pathLst>
              <a:path w="391159" h="375284">
                <a:moveTo>
                  <a:pt x="390753" y="239763"/>
                </a:moveTo>
                <a:lnTo>
                  <a:pt x="378155" y="241795"/>
                </a:lnTo>
                <a:lnTo>
                  <a:pt x="365747" y="243344"/>
                </a:lnTo>
                <a:lnTo>
                  <a:pt x="353415" y="243941"/>
                </a:lnTo>
                <a:lnTo>
                  <a:pt x="341033" y="243154"/>
                </a:lnTo>
                <a:lnTo>
                  <a:pt x="326313" y="240004"/>
                </a:lnTo>
                <a:lnTo>
                  <a:pt x="312394" y="234937"/>
                </a:lnTo>
                <a:lnTo>
                  <a:pt x="299034" y="228523"/>
                </a:lnTo>
                <a:lnTo>
                  <a:pt x="285991" y="221322"/>
                </a:lnTo>
                <a:lnTo>
                  <a:pt x="274637" y="216382"/>
                </a:lnTo>
                <a:lnTo>
                  <a:pt x="263486" y="214782"/>
                </a:lnTo>
                <a:lnTo>
                  <a:pt x="252310" y="216662"/>
                </a:lnTo>
                <a:lnTo>
                  <a:pt x="240868" y="222148"/>
                </a:lnTo>
                <a:lnTo>
                  <a:pt x="207657" y="242747"/>
                </a:lnTo>
                <a:lnTo>
                  <a:pt x="104762" y="305384"/>
                </a:lnTo>
                <a:lnTo>
                  <a:pt x="101130" y="306412"/>
                </a:lnTo>
                <a:lnTo>
                  <a:pt x="100177" y="311632"/>
                </a:lnTo>
                <a:lnTo>
                  <a:pt x="125488" y="375221"/>
                </a:lnTo>
                <a:lnTo>
                  <a:pt x="201104" y="325374"/>
                </a:lnTo>
                <a:lnTo>
                  <a:pt x="222338" y="311835"/>
                </a:lnTo>
                <a:lnTo>
                  <a:pt x="265899" y="286689"/>
                </a:lnTo>
                <a:lnTo>
                  <a:pt x="303949" y="269646"/>
                </a:lnTo>
                <a:lnTo>
                  <a:pt x="318084" y="268782"/>
                </a:lnTo>
                <a:lnTo>
                  <a:pt x="330873" y="272516"/>
                </a:lnTo>
                <a:lnTo>
                  <a:pt x="342506" y="280720"/>
                </a:lnTo>
                <a:lnTo>
                  <a:pt x="353644" y="289179"/>
                </a:lnTo>
                <a:lnTo>
                  <a:pt x="365023" y="293509"/>
                </a:lnTo>
                <a:lnTo>
                  <a:pt x="377190" y="293662"/>
                </a:lnTo>
                <a:lnTo>
                  <a:pt x="390753" y="289560"/>
                </a:lnTo>
                <a:lnTo>
                  <a:pt x="390753" y="239763"/>
                </a:lnTo>
                <a:close/>
              </a:path>
              <a:path w="391159" h="375284">
                <a:moveTo>
                  <a:pt x="391045" y="138963"/>
                </a:moveTo>
                <a:lnTo>
                  <a:pt x="368960" y="143967"/>
                </a:lnTo>
                <a:lnTo>
                  <a:pt x="340842" y="151841"/>
                </a:lnTo>
                <a:lnTo>
                  <a:pt x="319735" y="154393"/>
                </a:lnTo>
                <a:lnTo>
                  <a:pt x="298538" y="153085"/>
                </a:lnTo>
                <a:lnTo>
                  <a:pt x="277164" y="147269"/>
                </a:lnTo>
                <a:lnTo>
                  <a:pt x="259753" y="140944"/>
                </a:lnTo>
                <a:lnTo>
                  <a:pt x="224599" y="129171"/>
                </a:lnTo>
                <a:lnTo>
                  <a:pt x="207086" y="123088"/>
                </a:lnTo>
                <a:lnTo>
                  <a:pt x="193941" y="119748"/>
                </a:lnTo>
                <a:lnTo>
                  <a:pt x="181025" y="119189"/>
                </a:lnTo>
                <a:lnTo>
                  <a:pt x="168198" y="121107"/>
                </a:lnTo>
                <a:lnTo>
                  <a:pt x="118541" y="142214"/>
                </a:lnTo>
                <a:lnTo>
                  <a:pt x="66294" y="172148"/>
                </a:lnTo>
                <a:lnTo>
                  <a:pt x="49530" y="183692"/>
                </a:lnTo>
                <a:lnTo>
                  <a:pt x="75107" y="248043"/>
                </a:lnTo>
                <a:lnTo>
                  <a:pt x="114312" y="220522"/>
                </a:lnTo>
                <a:lnTo>
                  <a:pt x="141224" y="203200"/>
                </a:lnTo>
                <a:lnTo>
                  <a:pt x="168973" y="187286"/>
                </a:lnTo>
                <a:lnTo>
                  <a:pt x="197827" y="173189"/>
                </a:lnTo>
                <a:lnTo>
                  <a:pt x="213245" y="167830"/>
                </a:lnTo>
                <a:lnTo>
                  <a:pt x="228180" y="166090"/>
                </a:lnTo>
                <a:lnTo>
                  <a:pt x="242874" y="168605"/>
                </a:lnTo>
                <a:lnTo>
                  <a:pt x="257517" y="175996"/>
                </a:lnTo>
                <a:lnTo>
                  <a:pt x="263436" y="179578"/>
                </a:lnTo>
                <a:lnTo>
                  <a:pt x="269684" y="182676"/>
                </a:lnTo>
                <a:lnTo>
                  <a:pt x="282536" y="188214"/>
                </a:lnTo>
                <a:lnTo>
                  <a:pt x="299148" y="194005"/>
                </a:lnTo>
                <a:lnTo>
                  <a:pt x="316052" y="197192"/>
                </a:lnTo>
                <a:lnTo>
                  <a:pt x="333235" y="197789"/>
                </a:lnTo>
                <a:lnTo>
                  <a:pt x="350710" y="195770"/>
                </a:lnTo>
                <a:lnTo>
                  <a:pt x="357759" y="194449"/>
                </a:lnTo>
                <a:lnTo>
                  <a:pt x="364883" y="191858"/>
                </a:lnTo>
                <a:lnTo>
                  <a:pt x="379806" y="192684"/>
                </a:lnTo>
                <a:lnTo>
                  <a:pt x="385381" y="189534"/>
                </a:lnTo>
                <a:lnTo>
                  <a:pt x="391045" y="185000"/>
                </a:lnTo>
                <a:lnTo>
                  <a:pt x="391045" y="138963"/>
                </a:lnTo>
                <a:close/>
              </a:path>
              <a:path w="391159" h="375284">
                <a:moveTo>
                  <a:pt x="391134" y="0"/>
                </a:moveTo>
                <a:lnTo>
                  <a:pt x="347065" y="5245"/>
                </a:lnTo>
                <a:lnTo>
                  <a:pt x="340042" y="4864"/>
                </a:lnTo>
                <a:lnTo>
                  <a:pt x="311734" y="15760"/>
                </a:lnTo>
                <a:lnTo>
                  <a:pt x="238975" y="44627"/>
                </a:lnTo>
                <a:lnTo>
                  <a:pt x="232498" y="46164"/>
                </a:lnTo>
                <a:lnTo>
                  <a:pt x="226288" y="48387"/>
                </a:lnTo>
                <a:lnTo>
                  <a:pt x="210604" y="52120"/>
                </a:lnTo>
                <a:lnTo>
                  <a:pt x="195262" y="52184"/>
                </a:lnTo>
                <a:lnTo>
                  <a:pt x="180238" y="48907"/>
                </a:lnTo>
                <a:lnTo>
                  <a:pt x="165468" y="42672"/>
                </a:lnTo>
                <a:lnTo>
                  <a:pt x="143560" y="33070"/>
                </a:lnTo>
                <a:lnTo>
                  <a:pt x="121183" y="27419"/>
                </a:lnTo>
                <a:lnTo>
                  <a:pt x="74434" y="31419"/>
                </a:lnTo>
                <a:lnTo>
                  <a:pt x="33324" y="46278"/>
                </a:lnTo>
                <a:lnTo>
                  <a:pt x="13208" y="55422"/>
                </a:lnTo>
                <a:lnTo>
                  <a:pt x="4737" y="56083"/>
                </a:lnTo>
                <a:lnTo>
                  <a:pt x="0" y="62420"/>
                </a:lnTo>
                <a:lnTo>
                  <a:pt x="23977" y="118275"/>
                </a:lnTo>
                <a:lnTo>
                  <a:pt x="42316" y="107937"/>
                </a:lnTo>
                <a:lnTo>
                  <a:pt x="60680" y="98539"/>
                </a:lnTo>
                <a:lnTo>
                  <a:pt x="98298" y="83185"/>
                </a:lnTo>
                <a:lnTo>
                  <a:pt x="142481" y="72593"/>
                </a:lnTo>
                <a:lnTo>
                  <a:pt x="164998" y="71450"/>
                </a:lnTo>
                <a:lnTo>
                  <a:pt x="187871" y="74206"/>
                </a:lnTo>
                <a:lnTo>
                  <a:pt x="203974" y="79108"/>
                </a:lnTo>
                <a:lnTo>
                  <a:pt x="219240" y="85979"/>
                </a:lnTo>
                <a:lnTo>
                  <a:pt x="254660" y="104863"/>
                </a:lnTo>
                <a:lnTo>
                  <a:pt x="259626" y="105740"/>
                </a:lnTo>
                <a:lnTo>
                  <a:pt x="284975" y="97091"/>
                </a:lnTo>
                <a:lnTo>
                  <a:pt x="344766" y="79349"/>
                </a:lnTo>
                <a:lnTo>
                  <a:pt x="356425" y="76136"/>
                </a:lnTo>
                <a:lnTo>
                  <a:pt x="368173" y="73190"/>
                </a:lnTo>
                <a:lnTo>
                  <a:pt x="379806" y="69888"/>
                </a:lnTo>
                <a:lnTo>
                  <a:pt x="391134" y="65595"/>
                </a:lnTo>
                <a:lnTo>
                  <a:pt x="391134" y="0"/>
                </a:lnTo>
                <a:close/>
              </a:path>
            </a:pathLst>
          </a:custGeom>
          <a:solidFill>
            <a:srgbClr val="BD2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475651" y="553587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701" y="0"/>
                </a:moveTo>
                <a:lnTo>
                  <a:pt x="309" y="695"/>
                </a:lnTo>
                <a:lnTo>
                  <a:pt x="0" y="1824"/>
                </a:lnTo>
                <a:lnTo>
                  <a:pt x="394" y="2399"/>
                </a:lnTo>
                <a:lnTo>
                  <a:pt x="1485" y="2509"/>
                </a:lnTo>
                <a:lnTo>
                  <a:pt x="1901" y="1363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8715362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4" y="566669"/>
                </a:lnTo>
                <a:lnTo>
                  <a:pt x="2354264" y="546159"/>
                </a:lnTo>
                <a:lnTo>
                  <a:pt x="2374773" y="515739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4" y="28030"/>
                </a:lnTo>
                <a:lnTo>
                  <a:pt x="2323844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34474" y="305153"/>
            <a:ext cx="389255" cy="362585"/>
          </a:xfrm>
          <a:custGeom>
            <a:avLst/>
            <a:gdLst/>
            <a:ahLst/>
            <a:cxnLst/>
            <a:rect l="l" t="t" r="r" b="b"/>
            <a:pathLst>
              <a:path w="389254" h="362584">
                <a:moveTo>
                  <a:pt x="255315" y="0"/>
                </a:moveTo>
                <a:lnTo>
                  <a:pt x="133697" y="0"/>
                </a:lnTo>
                <a:lnTo>
                  <a:pt x="0" y="358962"/>
                </a:lnTo>
                <a:lnTo>
                  <a:pt x="113197" y="358962"/>
                </a:lnTo>
                <a:lnTo>
                  <a:pt x="121811" y="330001"/>
                </a:lnTo>
                <a:lnTo>
                  <a:pt x="126095" y="316285"/>
                </a:lnTo>
                <a:lnTo>
                  <a:pt x="130891" y="303486"/>
                </a:lnTo>
                <a:lnTo>
                  <a:pt x="255502" y="303486"/>
                </a:lnTo>
                <a:lnTo>
                  <a:pt x="260103" y="318171"/>
                </a:lnTo>
                <a:lnTo>
                  <a:pt x="264105" y="332856"/>
                </a:lnTo>
                <a:lnTo>
                  <a:pt x="268545" y="347540"/>
                </a:lnTo>
                <a:lnTo>
                  <a:pt x="274460" y="362225"/>
                </a:lnTo>
                <a:lnTo>
                  <a:pt x="389144" y="362225"/>
                </a:lnTo>
                <a:lnTo>
                  <a:pt x="255315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04408" y="367155"/>
            <a:ext cx="234950" cy="219710"/>
          </a:xfrm>
          <a:custGeom>
            <a:avLst/>
            <a:gdLst/>
            <a:ahLst/>
            <a:cxnLst/>
            <a:rect l="l" t="t" r="r" b="b"/>
            <a:pathLst>
              <a:path w="234950" h="219709">
                <a:moveTo>
                  <a:pt x="64794" y="0"/>
                </a:moveTo>
                <a:lnTo>
                  <a:pt x="0" y="191719"/>
                </a:lnTo>
                <a:lnTo>
                  <a:pt x="117416" y="219276"/>
                </a:lnTo>
                <a:lnTo>
                  <a:pt x="234746" y="204501"/>
                </a:lnTo>
                <a:lnTo>
                  <a:pt x="203808" y="38591"/>
                </a:lnTo>
                <a:lnTo>
                  <a:pt x="64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90835" y="783221"/>
            <a:ext cx="996950" cy="60325"/>
          </a:xfrm>
          <a:custGeom>
            <a:avLst/>
            <a:gdLst/>
            <a:ahLst/>
            <a:cxnLst/>
            <a:rect l="l" t="t" r="r" b="b"/>
            <a:pathLst>
              <a:path w="996950" h="60325">
                <a:moveTo>
                  <a:pt x="46418" y="20345"/>
                </a:moveTo>
                <a:lnTo>
                  <a:pt x="43903" y="13347"/>
                </a:lnTo>
                <a:lnTo>
                  <a:pt x="39255" y="8712"/>
                </a:lnTo>
                <a:lnTo>
                  <a:pt x="39255" y="21983"/>
                </a:lnTo>
                <a:lnTo>
                  <a:pt x="39255" y="37312"/>
                </a:lnTo>
                <a:lnTo>
                  <a:pt x="37223" y="43180"/>
                </a:lnTo>
                <a:lnTo>
                  <a:pt x="29108" y="51092"/>
                </a:lnTo>
                <a:lnTo>
                  <a:pt x="23050" y="53073"/>
                </a:lnTo>
                <a:lnTo>
                  <a:pt x="6756" y="53073"/>
                </a:lnTo>
                <a:lnTo>
                  <a:pt x="6756" y="6680"/>
                </a:lnTo>
                <a:lnTo>
                  <a:pt x="24079" y="6680"/>
                </a:lnTo>
                <a:lnTo>
                  <a:pt x="29743" y="8597"/>
                </a:lnTo>
                <a:lnTo>
                  <a:pt x="37350" y="16281"/>
                </a:lnTo>
                <a:lnTo>
                  <a:pt x="39255" y="21983"/>
                </a:lnTo>
                <a:lnTo>
                  <a:pt x="39255" y="8712"/>
                </a:lnTo>
                <a:lnTo>
                  <a:pt x="37223" y="6680"/>
                </a:lnTo>
                <a:lnTo>
                  <a:pt x="33883" y="3340"/>
                </a:lnTo>
                <a:lnTo>
                  <a:pt x="26860" y="838"/>
                </a:lnTo>
                <a:lnTo>
                  <a:pt x="0" y="838"/>
                </a:lnTo>
                <a:lnTo>
                  <a:pt x="0" y="58915"/>
                </a:lnTo>
                <a:lnTo>
                  <a:pt x="25882" y="58915"/>
                </a:lnTo>
                <a:lnTo>
                  <a:pt x="33388" y="56375"/>
                </a:lnTo>
                <a:lnTo>
                  <a:pt x="36779" y="53073"/>
                </a:lnTo>
                <a:lnTo>
                  <a:pt x="43802" y="46240"/>
                </a:lnTo>
                <a:lnTo>
                  <a:pt x="46418" y="38912"/>
                </a:lnTo>
                <a:lnTo>
                  <a:pt x="46418" y="20345"/>
                </a:lnTo>
                <a:close/>
              </a:path>
              <a:path w="996950" h="60325">
                <a:moveTo>
                  <a:pt x="91795" y="838"/>
                </a:moveTo>
                <a:lnTo>
                  <a:pt x="59372" y="838"/>
                </a:lnTo>
                <a:lnTo>
                  <a:pt x="59372" y="58915"/>
                </a:lnTo>
                <a:lnTo>
                  <a:pt x="91795" y="58915"/>
                </a:lnTo>
                <a:lnTo>
                  <a:pt x="91795" y="52870"/>
                </a:lnTo>
                <a:lnTo>
                  <a:pt x="66141" y="52870"/>
                </a:lnTo>
                <a:lnTo>
                  <a:pt x="66141" y="31508"/>
                </a:lnTo>
                <a:lnTo>
                  <a:pt x="90246" y="31508"/>
                </a:lnTo>
                <a:lnTo>
                  <a:pt x="90246" y="25552"/>
                </a:lnTo>
                <a:lnTo>
                  <a:pt x="66141" y="25552"/>
                </a:lnTo>
                <a:lnTo>
                  <a:pt x="66141" y="6832"/>
                </a:lnTo>
                <a:lnTo>
                  <a:pt x="91795" y="6832"/>
                </a:lnTo>
                <a:lnTo>
                  <a:pt x="91795" y="838"/>
                </a:lnTo>
                <a:close/>
              </a:path>
              <a:path w="996950" h="60325">
                <a:moveTo>
                  <a:pt x="137096" y="838"/>
                </a:moveTo>
                <a:lnTo>
                  <a:pt x="104686" y="838"/>
                </a:lnTo>
                <a:lnTo>
                  <a:pt x="104686" y="58915"/>
                </a:lnTo>
                <a:lnTo>
                  <a:pt x="111442" y="58915"/>
                </a:lnTo>
                <a:lnTo>
                  <a:pt x="111442" y="34086"/>
                </a:lnTo>
                <a:lnTo>
                  <a:pt x="135547" y="34086"/>
                </a:lnTo>
                <a:lnTo>
                  <a:pt x="135547" y="28092"/>
                </a:lnTo>
                <a:lnTo>
                  <a:pt x="111442" y="28092"/>
                </a:lnTo>
                <a:lnTo>
                  <a:pt x="111442" y="6832"/>
                </a:lnTo>
                <a:lnTo>
                  <a:pt x="137096" y="6832"/>
                </a:lnTo>
                <a:lnTo>
                  <a:pt x="137096" y="838"/>
                </a:lnTo>
                <a:close/>
              </a:path>
              <a:path w="996950" h="60325">
                <a:moveTo>
                  <a:pt x="179146" y="838"/>
                </a:moveTo>
                <a:lnTo>
                  <a:pt x="146723" y="838"/>
                </a:lnTo>
                <a:lnTo>
                  <a:pt x="146723" y="58915"/>
                </a:lnTo>
                <a:lnTo>
                  <a:pt x="179146" y="58915"/>
                </a:lnTo>
                <a:lnTo>
                  <a:pt x="179146" y="52870"/>
                </a:lnTo>
                <a:lnTo>
                  <a:pt x="153492" y="52870"/>
                </a:lnTo>
                <a:lnTo>
                  <a:pt x="153492" y="31508"/>
                </a:lnTo>
                <a:lnTo>
                  <a:pt x="177584" y="31508"/>
                </a:lnTo>
                <a:lnTo>
                  <a:pt x="177584" y="25552"/>
                </a:lnTo>
                <a:lnTo>
                  <a:pt x="153492" y="25552"/>
                </a:lnTo>
                <a:lnTo>
                  <a:pt x="153492" y="6832"/>
                </a:lnTo>
                <a:lnTo>
                  <a:pt x="179146" y="6832"/>
                </a:lnTo>
                <a:lnTo>
                  <a:pt x="179146" y="838"/>
                </a:lnTo>
                <a:close/>
              </a:path>
              <a:path w="996950" h="60325">
                <a:moveTo>
                  <a:pt x="237451" y="838"/>
                </a:moveTo>
                <a:lnTo>
                  <a:pt x="231127" y="838"/>
                </a:lnTo>
                <a:lnTo>
                  <a:pt x="231076" y="35839"/>
                </a:lnTo>
                <a:lnTo>
                  <a:pt x="231686" y="49377"/>
                </a:lnTo>
                <a:lnTo>
                  <a:pt x="231368" y="49377"/>
                </a:lnTo>
                <a:lnTo>
                  <a:pt x="199669" y="838"/>
                </a:lnTo>
                <a:lnTo>
                  <a:pt x="192024" y="838"/>
                </a:lnTo>
                <a:lnTo>
                  <a:pt x="192024" y="58915"/>
                </a:lnTo>
                <a:lnTo>
                  <a:pt x="198272" y="58915"/>
                </a:lnTo>
                <a:lnTo>
                  <a:pt x="198272" y="21132"/>
                </a:lnTo>
                <a:lnTo>
                  <a:pt x="198056" y="15887"/>
                </a:lnTo>
                <a:lnTo>
                  <a:pt x="197637" y="10172"/>
                </a:lnTo>
                <a:lnTo>
                  <a:pt x="197954" y="10172"/>
                </a:lnTo>
                <a:lnTo>
                  <a:pt x="229743" y="58915"/>
                </a:lnTo>
                <a:lnTo>
                  <a:pt x="237451" y="58915"/>
                </a:lnTo>
                <a:lnTo>
                  <a:pt x="237451" y="838"/>
                </a:lnTo>
                <a:close/>
              </a:path>
              <a:path w="996950" h="60325">
                <a:moveTo>
                  <a:pt x="286258" y="39484"/>
                </a:moveTo>
                <a:lnTo>
                  <a:pt x="285102" y="36258"/>
                </a:lnTo>
                <a:lnTo>
                  <a:pt x="280517" y="31280"/>
                </a:lnTo>
                <a:lnTo>
                  <a:pt x="276326" y="28956"/>
                </a:lnTo>
                <a:lnTo>
                  <a:pt x="266598" y="25476"/>
                </a:lnTo>
                <a:lnTo>
                  <a:pt x="263893" y="24295"/>
                </a:lnTo>
                <a:lnTo>
                  <a:pt x="260362" y="22148"/>
                </a:lnTo>
                <a:lnTo>
                  <a:pt x="259118" y="20980"/>
                </a:lnTo>
                <a:lnTo>
                  <a:pt x="257632" y="18402"/>
                </a:lnTo>
                <a:lnTo>
                  <a:pt x="257263" y="16751"/>
                </a:lnTo>
                <a:lnTo>
                  <a:pt x="257263" y="12014"/>
                </a:lnTo>
                <a:lnTo>
                  <a:pt x="258267" y="9880"/>
                </a:lnTo>
                <a:lnTo>
                  <a:pt x="262293" y="6807"/>
                </a:lnTo>
                <a:lnTo>
                  <a:pt x="265099" y="6045"/>
                </a:lnTo>
                <a:lnTo>
                  <a:pt x="273202" y="6045"/>
                </a:lnTo>
                <a:lnTo>
                  <a:pt x="277876" y="7048"/>
                </a:lnTo>
                <a:lnTo>
                  <a:pt x="282676" y="9067"/>
                </a:lnTo>
                <a:lnTo>
                  <a:pt x="284784" y="3187"/>
                </a:lnTo>
                <a:lnTo>
                  <a:pt x="279933" y="1066"/>
                </a:lnTo>
                <a:lnTo>
                  <a:pt x="274612" y="0"/>
                </a:lnTo>
                <a:lnTo>
                  <a:pt x="263296" y="0"/>
                </a:lnTo>
                <a:lnTo>
                  <a:pt x="258838" y="1333"/>
                </a:lnTo>
                <a:lnTo>
                  <a:pt x="252107" y="6629"/>
                </a:lnTo>
                <a:lnTo>
                  <a:pt x="250418" y="10185"/>
                </a:lnTo>
                <a:lnTo>
                  <a:pt x="250418" y="18923"/>
                </a:lnTo>
                <a:lnTo>
                  <a:pt x="251574" y="22377"/>
                </a:lnTo>
                <a:lnTo>
                  <a:pt x="256222" y="27673"/>
                </a:lnTo>
                <a:lnTo>
                  <a:pt x="260083" y="29972"/>
                </a:lnTo>
                <a:lnTo>
                  <a:pt x="269367" y="33274"/>
                </a:lnTo>
                <a:lnTo>
                  <a:pt x="272249" y="34505"/>
                </a:lnTo>
                <a:lnTo>
                  <a:pt x="276034" y="36677"/>
                </a:lnTo>
                <a:lnTo>
                  <a:pt x="277393" y="37871"/>
                </a:lnTo>
                <a:lnTo>
                  <a:pt x="279006" y="40436"/>
                </a:lnTo>
                <a:lnTo>
                  <a:pt x="279412" y="42087"/>
                </a:lnTo>
                <a:lnTo>
                  <a:pt x="279412" y="47142"/>
                </a:lnTo>
                <a:lnTo>
                  <a:pt x="278269" y="49517"/>
                </a:lnTo>
                <a:lnTo>
                  <a:pt x="273710" y="52933"/>
                </a:lnTo>
                <a:lnTo>
                  <a:pt x="270319" y="53784"/>
                </a:lnTo>
                <a:lnTo>
                  <a:pt x="263055" y="53784"/>
                </a:lnTo>
                <a:lnTo>
                  <a:pt x="260273" y="53505"/>
                </a:lnTo>
                <a:lnTo>
                  <a:pt x="254647" y="52336"/>
                </a:lnTo>
                <a:lnTo>
                  <a:pt x="252044" y="51536"/>
                </a:lnTo>
                <a:lnTo>
                  <a:pt x="249656" y="50533"/>
                </a:lnTo>
                <a:lnTo>
                  <a:pt x="249656" y="57048"/>
                </a:lnTo>
                <a:lnTo>
                  <a:pt x="253377" y="58826"/>
                </a:lnTo>
                <a:lnTo>
                  <a:pt x="258673" y="59715"/>
                </a:lnTo>
                <a:lnTo>
                  <a:pt x="271932" y="59715"/>
                </a:lnTo>
                <a:lnTo>
                  <a:pt x="276974" y="58280"/>
                </a:lnTo>
                <a:lnTo>
                  <a:pt x="284403" y="52552"/>
                </a:lnTo>
                <a:lnTo>
                  <a:pt x="286258" y="48577"/>
                </a:lnTo>
                <a:lnTo>
                  <a:pt x="286258" y="43459"/>
                </a:lnTo>
                <a:lnTo>
                  <a:pt x="286258" y="39484"/>
                </a:lnTo>
                <a:close/>
              </a:path>
              <a:path w="996950" h="60325">
                <a:moveTo>
                  <a:pt x="330568" y="838"/>
                </a:moveTo>
                <a:lnTo>
                  <a:pt x="298145" y="838"/>
                </a:lnTo>
                <a:lnTo>
                  <a:pt x="298145" y="58915"/>
                </a:lnTo>
                <a:lnTo>
                  <a:pt x="330568" y="58915"/>
                </a:lnTo>
                <a:lnTo>
                  <a:pt x="330568" y="52870"/>
                </a:lnTo>
                <a:lnTo>
                  <a:pt x="304914" y="52870"/>
                </a:lnTo>
                <a:lnTo>
                  <a:pt x="304914" y="31508"/>
                </a:lnTo>
                <a:lnTo>
                  <a:pt x="329018" y="31508"/>
                </a:lnTo>
                <a:lnTo>
                  <a:pt x="329018" y="25552"/>
                </a:lnTo>
                <a:lnTo>
                  <a:pt x="304914" y="25552"/>
                </a:lnTo>
                <a:lnTo>
                  <a:pt x="304914" y="6832"/>
                </a:lnTo>
                <a:lnTo>
                  <a:pt x="330568" y="6832"/>
                </a:lnTo>
                <a:lnTo>
                  <a:pt x="330568" y="838"/>
                </a:lnTo>
                <a:close/>
              </a:path>
              <a:path w="996950" h="60325">
                <a:moveTo>
                  <a:pt x="408762" y="838"/>
                </a:moveTo>
                <a:lnTo>
                  <a:pt x="402005" y="838"/>
                </a:lnTo>
                <a:lnTo>
                  <a:pt x="402005" y="25552"/>
                </a:lnTo>
                <a:lnTo>
                  <a:pt x="371373" y="25552"/>
                </a:lnTo>
                <a:lnTo>
                  <a:pt x="371373" y="838"/>
                </a:lnTo>
                <a:lnTo>
                  <a:pt x="364617" y="838"/>
                </a:lnTo>
                <a:lnTo>
                  <a:pt x="364617" y="58915"/>
                </a:lnTo>
                <a:lnTo>
                  <a:pt x="371373" y="58915"/>
                </a:lnTo>
                <a:lnTo>
                  <a:pt x="371373" y="31584"/>
                </a:lnTo>
                <a:lnTo>
                  <a:pt x="402005" y="31584"/>
                </a:lnTo>
                <a:lnTo>
                  <a:pt x="402005" y="58915"/>
                </a:lnTo>
                <a:lnTo>
                  <a:pt x="408762" y="58915"/>
                </a:lnTo>
                <a:lnTo>
                  <a:pt x="408762" y="838"/>
                </a:lnTo>
                <a:close/>
              </a:path>
              <a:path w="996950" h="60325">
                <a:moveTo>
                  <a:pt x="457123" y="838"/>
                </a:moveTo>
                <a:lnTo>
                  <a:pt x="424713" y="838"/>
                </a:lnTo>
                <a:lnTo>
                  <a:pt x="424713" y="58915"/>
                </a:lnTo>
                <a:lnTo>
                  <a:pt x="457123" y="58915"/>
                </a:lnTo>
                <a:lnTo>
                  <a:pt x="457123" y="52870"/>
                </a:lnTo>
                <a:lnTo>
                  <a:pt x="431469" y="52870"/>
                </a:lnTo>
                <a:lnTo>
                  <a:pt x="431469" y="31508"/>
                </a:lnTo>
                <a:lnTo>
                  <a:pt x="455574" y="31508"/>
                </a:lnTo>
                <a:lnTo>
                  <a:pt x="455574" y="25552"/>
                </a:lnTo>
                <a:lnTo>
                  <a:pt x="431469" y="25552"/>
                </a:lnTo>
                <a:lnTo>
                  <a:pt x="431469" y="6832"/>
                </a:lnTo>
                <a:lnTo>
                  <a:pt x="457123" y="6832"/>
                </a:lnTo>
                <a:lnTo>
                  <a:pt x="457123" y="838"/>
                </a:lnTo>
                <a:close/>
              </a:path>
              <a:path w="996950" h="60325">
                <a:moveTo>
                  <a:pt x="513575" y="58915"/>
                </a:moveTo>
                <a:lnTo>
                  <a:pt x="506323" y="40436"/>
                </a:lnTo>
                <a:lnTo>
                  <a:pt x="503936" y="34366"/>
                </a:lnTo>
                <a:lnTo>
                  <a:pt x="497217" y="17233"/>
                </a:lnTo>
                <a:lnTo>
                  <a:pt x="497217" y="34366"/>
                </a:lnTo>
                <a:lnTo>
                  <a:pt x="478409" y="34366"/>
                </a:lnTo>
                <a:lnTo>
                  <a:pt x="485254" y="16370"/>
                </a:lnTo>
                <a:lnTo>
                  <a:pt x="486333" y="13322"/>
                </a:lnTo>
                <a:lnTo>
                  <a:pt x="487172" y="10528"/>
                </a:lnTo>
                <a:lnTo>
                  <a:pt x="487756" y="7988"/>
                </a:lnTo>
                <a:lnTo>
                  <a:pt x="488683" y="11303"/>
                </a:lnTo>
                <a:lnTo>
                  <a:pt x="489585" y="14097"/>
                </a:lnTo>
                <a:lnTo>
                  <a:pt x="490461" y="16370"/>
                </a:lnTo>
                <a:lnTo>
                  <a:pt x="497217" y="34366"/>
                </a:lnTo>
                <a:lnTo>
                  <a:pt x="497217" y="17233"/>
                </a:lnTo>
                <a:lnTo>
                  <a:pt x="493598" y="7988"/>
                </a:lnTo>
                <a:lnTo>
                  <a:pt x="490702" y="596"/>
                </a:lnTo>
                <a:lnTo>
                  <a:pt x="485013" y="596"/>
                </a:lnTo>
                <a:lnTo>
                  <a:pt x="462026" y="58915"/>
                </a:lnTo>
                <a:lnTo>
                  <a:pt x="468858" y="58915"/>
                </a:lnTo>
                <a:lnTo>
                  <a:pt x="476021" y="40436"/>
                </a:lnTo>
                <a:lnTo>
                  <a:pt x="499325" y="40436"/>
                </a:lnTo>
                <a:lnTo>
                  <a:pt x="506564" y="58915"/>
                </a:lnTo>
                <a:lnTo>
                  <a:pt x="513575" y="58915"/>
                </a:lnTo>
                <a:close/>
              </a:path>
              <a:path w="996950" h="60325">
                <a:moveTo>
                  <a:pt x="553986" y="52793"/>
                </a:moveTo>
                <a:lnTo>
                  <a:pt x="528320" y="52793"/>
                </a:lnTo>
                <a:lnTo>
                  <a:pt x="528320" y="838"/>
                </a:lnTo>
                <a:lnTo>
                  <a:pt x="521563" y="838"/>
                </a:lnTo>
                <a:lnTo>
                  <a:pt x="521563" y="58915"/>
                </a:lnTo>
                <a:lnTo>
                  <a:pt x="553986" y="58915"/>
                </a:lnTo>
                <a:lnTo>
                  <a:pt x="553986" y="52793"/>
                </a:lnTo>
                <a:close/>
              </a:path>
              <a:path w="996950" h="60325">
                <a:moveTo>
                  <a:pt x="600163" y="838"/>
                </a:moveTo>
                <a:lnTo>
                  <a:pt x="556564" y="838"/>
                </a:lnTo>
                <a:lnTo>
                  <a:pt x="556564" y="6832"/>
                </a:lnTo>
                <a:lnTo>
                  <a:pt x="574979" y="6832"/>
                </a:lnTo>
                <a:lnTo>
                  <a:pt x="574979" y="58915"/>
                </a:lnTo>
                <a:lnTo>
                  <a:pt x="581748" y="58915"/>
                </a:lnTo>
                <a:lnTo>
                  <a:pt x="581748" y="6832"/>
                </a:lnTo>
                <a:lnTo>
                  <a:pt x="600163" y="6832"/>
                </a:lnTo>
                <a:lnTo>
                  <a:pt x="600163" y="838"/>
                </a:lnTo>
                <a:close/>
              </a:path>
              <a:path w="996950" h="60325">
                <a:moveTo>
                  <a:pt x="653059" y="838"/>
                </a:moveTo>
                <a:lnTo>
                  <a:pt x="646303" y="838"/>
                </a:lnTo>
                <a:lnTo>
                  <a:pt x="646303" y="25552"/>
                </a:lnTo>
                <a:lnTo>
                  <a:pt x="615670" y="25552"/>
                </a:lnTo>
                <a:lnTo>
                  <a:pt x="615670" y="838"/>
                </a:lnTo>
                <a:lnTo>
                  <a:pt x="608914" y="838"/>
                </a:lnTo>
                <a:lnTo>
                  <a:pt x="608914" y="58915"/>
                </a:lnTo>
                <a:lnTo>
                  <a:pt x="615670" y="58915"/>
                </a:lnTo>
                <a:lnTo>
                  <a:pt x="615670" y="31584"/>
                </a:lnTo>
                <a:lnTo>
                  <a:pt x="646303" y="31584"/>
                </a:lnTo>
                <a:lnTo>
                  <a:pt x="646303" y="58915"/>
                </a:lnTo>
                <a:lnTo>
                  <a:pt x="653059" y="58915"/>
                </a:lnTo>
                <a:lnTo>
                  <a:pt x="653059" y="838"/>
                </a:lnTo>
                <a:close/>
              </a:path>
              <a:path w="996950" h="60325">
                <a:moveTo>
                  <a:pt x="733729" y="58915"/>
                </a:moveTo>
                <a:lnTo>
                  <a:pt x="726478" y="40436"/>
                </a:lnTo>
                <a:lnTo>
                  <a:pt x="724090" y="34366"/>
                </a:lnTo>
                <a:lnTo>
                  <a:pt x="717372" y="17233"/>
                </a:lnTo>
                <a:lnTo>
                  <a:pt x="717372" y="34366"/>
                </a:lnTo>
                <a:lnTo>
                  <a:pt x="698563" y="34366"/>
                </a:lnTo>
                <a:lnTo>
                  <a:pt x="705408" y="16370"/>
                </a:lnTo>
                <a:lnTo>
                  <a:pt x="706488" y="13322"/>
                </a:lnTo>
                <a:lnTo>
                  <a:pt x="707326" y="10528"/>
                </a:lnTo>
                <a:lnTo>
                  <a:pt x="707910" y="7988"/>
                </a:lnTo>
                <a:lnTo>
                  <a:pt x="708837" y="11303"/>
                </a:lnTo>
                <a:lnTo>
                  <a:pt x="709739" y="14097"/>
                </a:lnTo>
                <a:lnTo>
                  <a:pt x="710615" y="16370"/>
                </a:lnTo>
                <a:lnTo>
                  <a:pt x="717372" y="34366"/>
                </a:lnTo>
                <a:lnTo>
                  <a:pt x="717372" y="17233"/>
                </a:lnTo>
                <a:lnTo>
                  <a:pt x="713752" y="7988"/>
                </a:lnTo>
                <a:lnTo>
                  <a:pt x="710857" y="596"/>
                </a:lnTo>
                <a:lnTo>
                  <a:pt x="705167" y="596"/>
                </a:lnTo>
                <a:lnTo>
                  <a:pt x="682180" y="58915"/>
                </a:lnTo>
                <a:lnTo>
                  <a:pt x="689013" y="58915"/>
                </a:lnTo>
                <a:lnTo>
                  <a:pt x="696175" y="40436"/>
                </a:lnTo>
                <a:lnTo>
                  <a:pt x="719480" y="40436"/>
                </a:lnTo>
                <a:lnTo>
                  <a:pt x="726719" y="58915"/>
                </a:lnTo>
                <a:lnTo>
                  <a:pt x="733729" y="58915"/>
                </a:lnTo>
                <a:close/>
              </a:path>
              <a:path w="996950" h="60325">
                <a:moveTo>
                  <a:pt x="787057" y="28486"/>
                </a:moveTo>
                <a:lnTo>
                  <a:pt x="767295" y="28486"/>
                </a:lnTo>
                <a:lnTo>
                  <a:pt x="767295" y="34518"/>
                </a:lnTo>
                <a:lnTo>
                  <a:pt x="780300" y="34518"/>
                </a:lnTo>
                <a:lnTo>
                  <a:pt x="780300" y="52400"/>
                </a:lnTo>
                <a:lnTo>
                  <a:pt x="776452" y="53327"/>
                </a:lnTo>
                <a:lnTo>
                  <a:pt x="772515" y="53784"/>
                </a:lnTo>
                <a:lnTo>
                  <a:pt x="761060" y="53784"/>
                </a:lnTo>
                <a:lnTo>
                  <a:pt x="755434" y="51765"/>
                </a:lnTo>
                <a:lnTo>
                  <a:pt x="747776" y="43662"/>
                </a:lnTo>
                <a:lnTo>
                  <a:pt x="745858" y="37719"/>
                </a:lnTo>
                <a:lnTo>
                  <a:pt x="745858" y="22415"/>
                </a:lnTo>
                <a:lnTo>
                  <a:pt x="747839" y="16573"/>
                </a:lnTo>
                <a:lnTo>
                  <a:pt x="755802" y="8153"/>
                </a:lnTo>
                <a:lnTo>
                  <a:pt x="761326" y="6045"/>
                </a:lnTo>
                <a:lnTo>
                  <a:pt x="773264" y="6045"/>
                </a:lnTo>
                <a:lnTo>
                  <a:pt x="778306" y="7150"/>
                </a:lnTo>
                <a:lnTo>
                  <a:pt x="783564" y="9385"/>
                </a:lnTo>
                <a:lnTo>
                  <a:pt x="786193" y="3416"/>
                </a:lnTo>
                <a:lnTo>
                  <a:pt x="780834" y="1143"/>
                </a:lnTo>
                <a:lnTo>
                  <a:pt x="775055" y="0"/>
                </a:lnTo>
                <a:lnTo>
                  <a:pt x="762723" y="0"/>
                </a:lnTo>
                <a:lnTo>
                  <a:pt x="738695" y="23837"/>
                </a:lnTo>
                <a:lnTo>
                  <a:pt x="738695" y="39306"/>
                </a:lnTo>
                <a:lnTo>
                  <a:pt x="741146" y="46634"/>
                </a:lnTo>
                <a:lnTo>
                  <a:pt x="750963" y="57099"/>
                </a:lnTo>
                <a:lnTo>
                  <a:pt x="757809" y="59715"/>
                </a:lnTo>
                <a:lnTo>
                  <a:pt x="770801" y="59715"/>
                </a:lnTo>
                <a:lnTo>
                  <a:pt x="774496" y="59461"/>
                </a:lnTo>
                <a:lnTo>
                  <a:pt x="780859" y="58445"/>
                </a:lnTo>
                <a:lnTo>
                  <a:pt x="783983" y="57708"/>
                </a:lnTo>
                <a:lnTo>
                  <a:pt x="787057" y="56730"/>
                </a:lnTo>
                <a:lnTo>
                  <a:pt x="787057" y="28486"/>
                </a:lnTo>
                <a:close/>
              </a:path>
              <a:path w="996950" h="60325">
                <a:moveTo>
                  <a:pt x="833437" y="838"/>
                </a:moveTo>
                <a:lnTo>
                  <a:pt x="801027" y="838"/>
                </a:lnTo>
                <a:lnTo>
                  <a:pt x="801027" y="58915"/>
                </a:lnTo>
                <a:lnTo>
                  <a:pt x="833437" y="58915"/>
                </a:lnTo>
                <a:lnTo>
                  <a:pt x="833437" y="52870"/>
                </a:lnTo>
                <a:lnTo>
                  <a:pt x="807783" y="52870"/>
                </a:lnTo>
                <a:lnTo>
                  <a:pt x="807783" y="31508"/>
                </a:lnTo>
                <a:lnTo>
                  <a:pt x="831888" y="31508"/>
                </a:lnTo>
                <a:lnTo>
                  <a:pt x="831888" y="25552"/>
                </a:lnTo>
                <a:lnTo>
                  <a:pt x="807783" y="25552"/>
                </a:lnTo>
                <a:lnTo>
                  <a:pt x="807783" y="6832"/>
                </a:lnTo>
                <a:lnTo>
                  <a:pt x="833437" y="6832"/>
                </a:lnTo>
                <a:lnTo>
                  <a:pt x="833437" y="838"/>
                </a:lnTo>
                <a:close/>
              </a:path>
              <a:path w="996950" h="60325">
                <a:moveTo>
                  <a:pt x="891743" y="838"/>
                </a:moveTo>
                <a:lnTo>
                  <a:pt x="885431" y="838"/>
                </a:lnTo>
                <a:lnTo>
                  <a:pt x="885367" y="35839"/>
                </a:lnTo>
                <a:lnTo>
                  <a:pt x="885977" y="49377"/>
                </a:lnTo>
                <a:lnTo>
                  <a:pt x="885659" y="49377"/>
                </a:lnTo>
                <a:lnTo>
                  <a:pt x="853960" y="838"/>
                </a:lnTo>
                <a:lnTo>
                  <a:pt x="846328" y="838"/>
                </a:lnTo>
                <a:lnTo>
                  <a:pt x="846328" y="58915"/>
                </a:lnTo>
                <a:lnTo>
                  <a:pt x="852576" y="58915"/>
                </a:lnTo>
                <a:lnTo>
                  <a:pt x="852576" y="21132"/>
                </a:lnTo>
                <a:lnTo>
                  <a:pt x="852360" y="15887"/>
                </a:lnTo>
                <a:lnTo>
                  <a:pt x="851928" y="10172"/>
                </a:lnTo>
                <a:lnTo>
                  <a:pt x="852258" y="10172"/>
                </a:lnTo>
                <a:lnTo>
                  <a:pt x="884034" y="58915"/>
                </a:lnTo>
                <a:lnTo>
                  <a:pt x="891743" y="58915"/>
                </a:lnTo>
                <a:lnTo>
                  <a:pt x="891743" y="838"/>
                </a:lnTo>
                <a:close/>
              </a:path>
              <a:path w="996950" h="60325">
                <a:moveTo>
                  <a:pt x="948702" y="3340"/>
                </a:moveTo>
                <a:lnTo>
                  <a:pt x="944143" y="1117"/>
                </a:lnTo>
                <a:lnTo>
                  <a:pt x="938822" y="12"/>
                </a:lnTo>
                <a:lnTo>
                  <a:pt x="926985" y="12"/>
                </a:lnTo>
                <a:lnTo>
                  <a:pt x="904709" y="23812"/>
                </a:lnTo>
                <a:lnTo>
                  <a:pt x="904709" y="39357"/>
                </a:lnTo>
                <a:lnTo>
                  <a:pt x="907046" y="46736"/>
                </a:lnTo>
                <a:lnTo>
                  <a:pt x="916355" y="57111"/>
                </a:lnTo>
                <a:lnTo>
                  <a:pt x="922959" y="59702"/>
                </a:lnTo>
                <a:lnTo>
                  <a:pt x="937437" y="59702"/>
                </a:lnTo>
                <a:lnTo>
                  <a:pt x="942403" y="58953"/>
                </a:lnTo>
                <a:lnTo>
                  <a:pt x="946442" y="57442"/>
                </a:lnTo>
                <a:lnTo>
                  <a:pt x="946442" y="51523"/>
                </a:lnTo>
                <a:lnTo>
                  <a:pt x="941247" y="52984"/>
                </a:lnTo>
                <a:lnTo>
                  <a:pt x="936612" y="53708"/>
                </a:lnTo>
                <a:lnTo>
                  <a:pt x="925957" y="53708"/>
                </a:lnTo>
                <a:lnTo>
                  <a:pt x="920864" y="51638"/>
                </a:lnTo>
                <a:lnTo>
                  <a:pt x="913739" y="43357"/>
                </a:lnTo>
                <a:lnTo>
                  <a:pt x="911948" y="37477"/>
                </a:lnTo>
                <a:lnTo>
                  <a:pt x="911948" y="22491"/>
                </a:lnTo>
                <a:lnTo>
                  <a:pt x="913803" y="16662"/>
                </a:lnTo>
                <a:lnTo>
                  <a:pt x="921207" y="8166"/>
                </a:lnTo>
                <a:lnTo>
                  <a:pt x="926249" y="6045"/>
                </a:lnTo>
                <a:lnTo>
                  <a:pt x="932637" y="6045"/>
                </a:lnTo>
                <a:lnTo>
                  <a:pt x="937044" y="6045"/>
                </a:lnTo>
                <a:lnTo>
                  <a:pt x="941438" y="7073"/>
                </a:lnTo>
                <a:lnTo>
                  <a:pt x="945845" y="9144"/>
                </a:lnTo>
                <a:lnTo>
                  <a:pt x="948702" y="3340"/>
                </a:lnTo>
                <a:close/>
              </a:path>
              <a:path w="996950" h="60325">
                <a:moveTo>
                  <a:pt x="996759" y="838"/>
                </a:moveTo>
                <a:lnTo>
                  <a:pt x="989431" y="838"/>
                </a:lnTo>
                <a:lnTo>
                  <a:pt x="973924" y="29870"/>
                </a:lnTo>
                <a:lnTo>
                  <a:pt x="958532" y="838"/>
                </a:lnTo>
                <a:lnTo>
                  <a:pt x="951128" y="838"/>
                </a:lnTo>
                <a:lnTo>
                  <a:pt x="970508" y="36715"/>
                </a:lnTo>
                <a:lnTo>
                  <a:pt x="970508" y="58915"/>
                </a:lnTo>
                <a:lnTo>
                  <a:pt x="977341" y="58915"/>
                </a:lnTo>
                <a:lnTo>
                  <a:pt x="977341" y="36385"/>
                </a:lnTo>
                <a:lnTo>
                  <a:pt x="996759" y="83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692257" y="305155"/>
            <a:ext cx="617855" cy="363855"/>
          </a:xfrm>
          <a:custGeom>
            <a:avLst/>
            <a:gdLst/>
            <a:ahLst/>
            <a:cxnLst/>
            <a:rect l="l" t="t" r="r" b="b"/>
            <a:pathLst>
              <a:path w="617854" h="363855">
                <a:moveTo>
                  <a:pt x="326478" y="179705"/>
                </a:moveTo>
                <a:lnTo>
                  <a:pt x="320014" y="122085"/>
                </a:lnTo>
                <a:lnTo>
                  <a:pt x="307060" y="84086"/>
                </a:lnTo>
                <a:lnTo>
                  <a:pt x="286727" y="50406"/>
                </a:lnTo>
                <a:lnTo>
                  <a:pt x="246849" y="19481"/>
                </a:lnTo>
                <a:lnTo>
                  <a:pt x="216319" y="8610"/>
                </a:lnTo>
                <a:lnTo>
                  <a:pt x="216319" y="183845"/>
                </a:lnTo>
                <a:lnTo>
                  <a:pt x="214960" y="210921"/>
                </a:lnTo>
                <a:lnTo>
                  <a:pt x="203962" y="254381"/>
                </a:lnTo>
                <a:lnTo>
                  <a:pt x="162661" y="279666"/>
                </a:lnTo>
                <a:lnTo>
                  <a:pt x="135978" y="281228"/>
                </a:lnTo>
                <a:lnTo>
                  <a:pt x="122199" y="281228"/>
                </a:lnTo>
                <a:lnTo>
                  <a:pt x="107835" y="280797"/>
                </a:lnTo>
                <a:lnTo>
                  <a:pt x="107835" y="84404"/>
                </a:lnTo>
                <a:lnTo>
                  <a:pt x="125018" y="84086"/>
                </a:lnTo>
                <a:lnTo>
                  <a:pt x="142176" y="84201"/>
                </a:lnTo>
                <a:lnTo>
                  <a:pt x="187985" y="97053"/>
                </a:lnTo>
                <a:lnTo>
                  <a:pt x="209473" y="129755"/>
                </a:lnTo>
                <a:lnTo>
                  <a:pt x="216319" y="183845"/>
                </a:lnTo>
                <a:lnTo>
                  <a:pt x="216319" y="8610"/>
                </a:lnTo>
                <a:lnTo>
                  <a:pt x="208153" y="6451"/>
                </a:lnTo>
                <a:lnTo>
                  <a:pt x="188175" y="3581"/>
                </a:lnTo>
                <a:lnTo>
                  <a:pt x="167868" y="2565"/>
                </a:lnTo>
                <a:lnTo>
                  <a:pt x="87795" y="2273"/>
                </a:lnTo>
                <a:lnTo>
                  <a:pt x="7708" y="2387"/>
                </a:lnTo>
                <a:lnTo>
                  <a:pt x="5219" y="2387"/>
                </a:lnTo>
                <a:lnTo>
                  <a:pt x="3276" y="2616"/>
                </a:lnTo>
                <a:lnTo>
                  <a:pt x="0" y="2781"/>
                </a:lnTo>
                <a:lnTo>
                  <a:pt x="0" y="361594"/>
                </a:lnTo>
                <a:lnTo>
                  <a:pt x="3276" y="363689"/>
                </a:lnTo>
                <a:lnTo>
                  <a:pt x="8216" y="362813"/>
                </a:lnTo>
                <a:lnTo>
                  <a:pt x="43649" y="362864"/>
                </a:lnTo>
                <a:lnTo>
                  <a:pt x="137401" y="362864"/>
                </a:lnTo>
                <a:lnTo>
                  <a:pt x="153797" y="362877"/>
                </a:lnTo>
                <a:lnTo>
                  <a:pt x="154711" y="362864"/>
                </a:lnTo>
                <a:lnTo>
                  <a:pt x="157695" y="362813"/>
                </a:lnTo>
                <a:lnTo>
                  <a:pt x="170141" y="362610"/>
                </a:lnTo>
                <a:lnTo>
                  <a:pt x="186448" y="361581"/>
                </a:lnTo>
                <a:lnTo>
                  <a:pt x="223939" y="354622"/>
                </a:lnTo>
                <a:lnTo>
                  <a:pt x="267614" y="332740"/>
                </a:lnTo>
                <a:lnTo>
                  <a:pt x="302628" y="292760"/>
                </a:lnTo>
                <a:lnTo>
                  <a:pt x="308013" y="281228"/>
                </a:lnTo>
                <a:lnTo>
                  <a:pt x="321652" y="238874"/>
                </a:lnTo>
                <a:lnTo>
                  <a:pt x="325107" y="209207"/>
                </a:lnTo>
                <a:lnTo>
                  <a:pt x="326478" y="179705"/>
                </a:lnTo>
                <a:close/>
              </a:path>
              <a:path w="617854" h="363855">
                <a:moveTo>
                  <a:pt x="617321" y="3263"/>
                </a:moveTo>
                <a:lnTo>
                  <a:pt x="614654" y="0"/>
                </a:lnTo>
                <a:lnTo>
                  <a:pt x="506488" y="0"/>
                </a:lnTo>
                <a:lnTo>
                  <a:pt x="506488" y="127266"/>
                </a:lnTo>
                <a:lnTo>
                  <a:pt x="385584" y="127266"/>
                </a:lnTo>
                <a:lnTo>
                  <a:pt x="385584" y="0"/>
                </a:lnTo>
                <a:lnTo>
                  <a:pt x="274485" y="0"/>
                </a:lnTo>
                <a:lnTo>
                  <a:pt x="274485" y="21043"/>
                </a:lnTo>
                <a:lnTo>
                  <a:pt x="290487" y="35026"/>
                </a:lnTo>
                <a:lnTo>
                  <a:pt x="304025" y="51104"/>
                </a:lnTo>
                <a:lnTo>
                  <a:pt x="322922" y="85496"/>
                </a:lnTo>
                <a:lnTo>
                  <a:pt x="334772" y="130937"/>
                </a:lnTo>
                <a:lnTo>
                  <a:pt x="340448" y="177546"/>
                </a:lnTo>
                <a:lnTo>
                  <a:pt x="340106" y="196265"/>
                </a:lnTo>
                <a:lnTo>
                  <a:pt x="334518" y="242595"/>
                </a:lnTo>
                <a:lnTo>
                  <a:pt x="322783" y="283083"/>
                </a:lnTo>
                <a:lnTo>
                  <a:pt x="294500" y="325843"/>
                </a:lnTo>
                <a:lnTo>
                  <a:pt x="274485" y="343598"/>
                </a:lnTo>
                <a:lnTo>
                  <a:pt x="274485" y="358965"/>
                </a:lnTo>
                <a:lnTo>
                  <a:pt x="385584" y="358965"/>
                </a:lnTo>
                <a:lnTo>
                  <a:pt x="385584" y="215379"/>
                </a:lnTo>
                <a:lnTo>
                  <a:pt x="506488" y="215379"/>
                </a:lnTo>
                <a:lnTo>
                  <a:pt x="506488" y="361772"/>
                </a:lnTo>
                <a:lnTo>
                  <a:pt x="513016" y="362546"/>
                </a:lnTo>
                <a:lnTo>
                  <a:pt x="520839" y="362762"/>
                </a:lnTo>
                <a:lnTo>
                  <a:pt x="526846" y="361835"/>
                </a:lnTo>
                <a:lnTo>
                  <a:pt x="530669" y="358902"/>
                </a:lnTo>
                <a:lnTo>
                  <a:pt x="531012" y="355307"/>
                </a:lnTo>
                <a:lnTo>
                  <a:pt x="610628" y="141516"/>
                </a:lnTo>
                <a:lnTo>
                  <a:pt x="613244" y="133375"/>
                </a:lnTo>
                <a:lnTo>
                  <a:pt x="615086" y="125120"/>
                </a:lnTo>
                <a:lnTo>
                  <a:pt x="616127" y="116700"/>
                </a:lnTo>
                <a:lnTo>
                  <a:pt x="616369" y="108013"/>
                </a:lnTo>
                <a:lnTo>
                  <a:pt x="616115" y="8089"/>
                </a:lnTo>
                <a:lnTo>
                  <a:pt x="617321" y="3263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22182" y="263879"/>
            <a:ext cx="392430" cy="375285"/>
          </a:xfrm>
          <a:custGeom>
            <a:avLst/>
            <a:gdLst/>
            <a:ahLst/>
            <a:cxnLst/>
            <a:rect l="l" t="t" r="r" b="b"/>
            <a:pathLst>
              <a:path w="392429" h="375284">
                <a:moveTo>
                  <a:pt x="177880" y="340639"/>
                </a:moveTo>
                <a:lnTo>
                  <a:pt x="111723" y="340639"/>
                </a:lnTo>
                <a:lnTo>
                  <a:pt x="125483" y="375213"/>
                </a:lnTo>
                <a:lnTo>
                  <a:pt x="177880" y="340639"/>
                </a:lnTo>
                <a:close/>
              </a:path>
              <a:path w="392429" h="375284">
                <a:moveTo>
                  <a:pt x="98211" y="26567"/>
                </a:moveTo>
                <a:lnTo>
                  <a:pt x="60621" y="36053"/>
                </a:lnTo>
                <a:lnTo>
                  <a:pt x="20023" y="52176"/>
                </a:lnTo>
                <a:lnTo>
                  <a:pt x="13214" y="55413"/>
                </a:lnTo>
                <a:lnTo>
                  <a:pt x="4734" y="56079"/>
                </a:lnTo>
                <a:lnTo>
                  <a:pt x="0" y="62410"/>
                </a:lnTo>
                <a:lnTo>
                  <a:pt x="16972" y="101955"/>
                </a:lnTo>
                <a:lnTo>
                  <a:pt x="62791" y="217041"/>
                </a:lnTo>
                <a:lnTo>
                  <a:pt x="111652" y="340668"/>
                </a:lnTo>
                <a:lnTo>
                  <a:pt x="177880" y="340639"/>
                </a:lnTo>
                <a:lnTo>
                  <a:pt x="222339" y="311834"/>
                </a:lnTo>
                <a:lnTo>
                  <a:pt x="265893" y="286688"/>
                </a:lnTo>
                <a:lnTo>
                  <a:pt x="304054" y="269643"/>
                </a:lnTo>
                <a:lnTo>
                  <a:pt x="318435" y="268776"/>
                </a:lnTo>
                <a:lnTo>
                  <a:pt x="391841" y="268776"/>
                </a:lnTo>
                <a:lnTo>
                  <a:pt x="391929" y="185032"/>
                </a:lnTo>
                <a:lnTo>
                  <a:pt x="392177" y="185016"/>
                </a:lnTo>
                <a:lnTo>
                  <a:pt x="392177" y="138987"/>
                </a:lnTo>
                <a:lnTo>
                  <a:pt x="391474" y="138987"/>
                </a:lnTo>
                <a:lnTo>
                  <a:pt x="391595" y="65728"/>
                </a:lnTo>
                <a:lnTo>
                  <a:pt x="392177" y="65641"/>
                </a:lnTo>
                <a:lnTo>
                  <a:pt x="392177" y="52176"/>
                </a:lnTo>
                <a:lnTo>
                  <a:pt x="195310" y="52176"/>
                </a:lnTo>
                <a:lnTo>
                  <a:pt x="180272" y="48907"/>
                </a:lnTo>
                <a:lnTo>
                  <a:pt x="165502" y="42670"/>
                </a:lnTo>
                <a:lnTo>
                  <a:pt x="143588" y="33066"/>
                </a:lnTo>
                <a:lnTo>
                  <a:pt x="121207" y="27408"/>
                </a:lnTo>
                <a:lnTo>
                  <a:pt x="98211" y="26567"/>
                </a:lnTo>
                <a:close/>
              </a:path>
              <a:path w="392429" h="375284">
                <a:moveTo>
                  <a:pt x="391841" y="268776"/>
                </a:moveTo>
                <a:lnTo>
                  <a:pt x="318435" y="268776"/>
                </a:lnTo>
                <a:lnTo>
                  <a:pt x="331475" y="272512"/>
                </a:lnTo>
                <a:lnTo>
                  <a:pt x="343218" y="280715"/>
                </a:lnTo>
                <a:lnTo>
                  <a:pt x="354425" y="289171"/>
                </a:lnTo>
                <a:lnTo>
                  <a:pt x="365958" y="293506"/>
                </a:lnTo>
                <a:lnTo>
                  <a:pt x="378361" y="293656"/>
                </a:lnTo>
                <a:lnTo>
                  <a:pt x="392177" y="289554"/>
                </a:lnTo>
                <a:lnTo>
                  <a:pt x="392177" y="270299"/>
                </a:lnTo>
                <a:lnTo>
                  <a:pt x="391840" y="270299"/>
                </a:lnTo>
                <a:lnTo>
                  <a:pt x="391841" y="268776"/>
                </a:lnTo>
                <a:close/>
              </a:path>
              <a:path w="392429" h="375284">
                <a:moveTo>
                  <a:pt x="392177" y="270233"/>
                </a:moveTo>
                <a:lnTo>
                  <a:pt x="391840" y="270299"/>
                </a:lnTo>
                <a:lnTo>
                  <a:pt x="392177" y="270299"/>
                </a:lnTo>
                <a:close/>
              </a:path>
              <a:path w="392429" h="375284">
                <a:moveTo>
                  <a:pt x="392177" y="138954"/>
                </a:moveTo>
                <a:lnTo>
                  <a:pt x="391474" y="138987"/>
                </a:lnTo>
                <a:lnTo>
                  <a:pt x="392177" y="138987"/>
                </a:lnTo>
                <a:close/>
              </a:path>
              <a:path w="392429" h="375284">
                <a:moveTo>
                  <a:pt x="340300" y="4862"/>
                </a:moveTo>
                <a:lnTo>
                  <a:pt x="334275" y="7146"/>
                </a:lnTo>
                <a:lnTo>
                  <a:pt x="239101" y="44625"/>
                </a:lnTo>
                <a:lnTo>
                  <a:pt x="232567" y="46159"/>
                </a:lnTo>
                <a:lnTo>
                  <a:pt x="226352" y="48388"/>
                </a:lnTo>
                <a:lnTo>
                  <a:pt x="210659" y="52122"/>
                </a:lnTo>
                <a:lnTo>
                  <a:pt x="195312" y="52176"/>
                </a:lnTo>
                <a:lnTo>
                  <a:pt x="392177" y="52176"/>
                </a:lnTo>
                <a:lnTo>
                  <a:pt x="392177" y="5237"/>
                </a:lnTo>
                <a:lnTo>
                  <a:pt x="347587" y="5237"/>
                </a:lnTo>
                <a:lnTo>
                  <a:pt x="340300" y="4862"/>
                </a:lnTo>
                <a:close/>
              </a:path>
              <a:path w="392429" h="375284">
                <a:moveTo>
                  <a:pt x="392177" y="0"/>
                </a:moveTo>
                <a:lnTo>
                  <a:pt x="347587" y="5237"/>
                </a:lnTo>
                <a:lnTo>
                  <a:pt x="392177" y="5237"/>
                </a:lnTo>
                <a:lnTo>
                  <a:pt x="392177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539153" y="307928"/>
            <a:ext cx="374650" cy="297180"/>
          </a:xfrm>
          <a:custGeom>
            <a:avLst/>
            <a:gdLst/>
            <a:ahLst/>
            <a:cxnLst/>
            <a:rect l="l" t="t" r="r" b="b"/>
            <a:pathLst>
              <a:path w="374650" h="297180">
                <a:moveTo>
                  <a:pt x="373780" y="0"/>
                </a:moveTo>
                <a:lnTo>
                  <a:pt x="355457" y="5659"/>
                </a:lnTo>
                <a:lnTo>
                  <a:pt x="308638" y="16721"/>
                </a:lnTo>
                <a:lnTo>
                  <a:pt x="245545" y="24316"/>
                </a:lnTo>
                <a:lnTo>
                  <a:pt x="178399" y="19573"/>
                </a:lnTo>
                <a:lnTo>
                  <a:pt x="113904" y="17762"/>
                </a:lnTo>
                <a:lnTo>
                  <a:pt x="56648" y="31806"/>
                </a:lnTo>
                <a:lnTo>
                  <a:pt x="15668" y="49317"/>
                </a:lnTo>
                <a:lnTo>
                  <a:pt x="0" y="57906"/>
                </a:lnTo>
                <a:lnTo>
                  <a:pt x="45817" y="172994"/>
                </a:lnTo>
                <a:lnTo>
                  <a:pt x="94682" y="296621"/>
                </a:lnTo>
                <a:lnTo>
                  <a:pt x="108220" y="290384"/>
                </a:lnTo>
                <a:lnTo>
                  <a:pt x="141272" y="273400"/>
                </a:lnTo>
                <a:lnTo>
                  <a:pt x="182493" y="248258"/>
                </a:lnTo>
                <a:lnTo>
                  <a:pt x="220538" y="217548"/>
                </a:lnTo>
                <a:lnTo>
                  <a:pt x="262922" y="200552"/>
                </a:lnTo>
                <a:lnTo>
                  <a:pt x="313686" y="205583"/>
                </a:lnTo>
                <a:lnTo>
                  <a:pt x="356280" y="218773"/>
                </a:lnTo>
                <a:lnTo>
                  <a:pt x="374155" y="226251"/>
                </a:lnTo>
                <a:lnTo>
                  <a:pt x="373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690841" y="307419"/>
            <a:ext cx="328295" cy="361950"/>
          </a:xfrm>
          <a:custGeom>
            <a:avLst/>
            <a:gdLst/>
            <a:ahLst/>
            <a:cxnLst/>
            <a:rect l="l" t="t" r="r" b="b"/>
            <a:pathLst>
              <a:path w="328295" h="361950">
                <a:moveTo>
                  <a:pt x="88856" y="0"/>
                </a:moveTo>
                <a:lnTo>
                  <a:pt x="5933" y="118"/>
                </a:lnTo>
                <a:lnTo>
                  <a:pt x="3446" y="343"/>
                </a:lnTo>
                <a:lnTo>
                  <a:pt x="0" y="513"/>
                </a:lnTo>
                <a:lnTo>
                  <a:pt x="0" y="359319"/>
                </a:lnTo>
                <a:lnTo>
                  <a:pt x="4668" y="361418"/>
                </a:lnTo>
                <a:lnTo>
                  <a:pt x="8926" y="360543"/>
                </a:lnTo>
                <a:lnTo>
                  <a:pt x="158649" y="360543"/>
                </a:lnTo>
                <a:lnTo>
                  <a:pt x="203997" y="357045"/>
                </a:lnTo>
                <a:lnTo>
                  <a:pt x="245483" y="344901"/>
                </a:lnTo>
                <a:lnTo>
                  <a:pt x="288448" y="312259"/>
                </a:lnTo>
                <a:lnTo>
                  <a:pt x="309434" y="278956"/>
                </a:lnTo>
                <a:lnTo>
                  <a:pt x="124346" y="278956"/>
                </a:lnTo>
                <a:lnTo>
                  <a:pt x="110354" y="278524"/>
                </a:lnTo>
                <a:lnTo>
                  <a:pt x="110354" y="82128"/>
                </a:lnTo>
                <a:lnTo>
                  <a:pt x="127451" y="81821"/>
                </a:lnTo>
                <a:lnTo>
                  <a:pt x="308477" y="81821"/>
                </a:lnTo>
                <a:lnTo>
                  <a:pt x="302337" y="68494"/>
                </a:lnTo>
                <a:lnTo>
                  <a:pt x="270220" y="30955"/>
                </a:lnTo>
                <a:lnTo>
                  <a:pt x="229154" y="9346"/>
                </a:lnTo>
                <a:lnTo>
                  <a:pt x="189600" y="1304"/>
                </a:lnTo>
                <a:lnTo>
                  <a:pt x="169285" y="297"/>
                </a:lnTo>
                <a:lnTo>
                  <a:pt x="88856" y="0"/>
                </a:lnTo>
                <a:close/>
              </a:path>
              <a:path w="328295" h="361950">
                <a:moveTo>
                  <a:pt x="158649" y="360543"/>
                </a:moveTo>
                <a:lnTo>
                  <a:pt x="8926" y="360543"/>
                </a:lnTo>
                <a:lnTo>
                  <a:pt x="75765" y="360606"/>
                </a:lnTo>
                <a:lnTo>
                  <a:pt x="155799" y="360589"/>
                </a:lnTo>
                <a:lnTo>
                  <a:pt x="158649" y="360543"/>
                </a:lnTo>
                <a:close/>
              </a:path>
              <a:path w="328295" h="361950">
                <a:moveTo>
                  <a:pt x="155799" y="360589"/>
                </a:moveTo>
                <a:lnTo>
                  <a:pt x="138461" y="360589"/>
                </a:lnTo>
                <a:lnTo>
                  <a:pt x="154887" y="360603"/>
                </a:lnTo>
                <a:lnTo>
                  <a:pt x="155799" y="360589"/>
                </a:lnTo>
                <a:close/>
              </a:path>
              <a:path w="328295" h="361950">
                <a:moveTo>
                  <a:pt x="308477" y="81821"/>
                </a:moveTo>
                <a:lnTo>
                  <a:pt x="127451" y="81821"/>
                </a:lnTo>
                <a:lnTo>
                  <a:pt x="144414" y="81928"/>
                </a:lnTo>
                <a:lnTo>
                  <a:pt x="161192" y="83672"/>
                </a:lnTo>
                <a:lnTo>
                  <a:pt x="199510" y="103595"/>
                </a:lnTo>
                <a:lnTo>
                  <a:pt x="216118" y="154494"/>
                </a:lnTo>
                <a:lnTo>
                  <a:pt x="217882" y="181571"/>
                </a:lnTo>
                <a:lnTo>
                  <a:pt x="216419" y="208646"/>
                </a:lnTo>
                <a:lnTo>
                  <a:pt x="205470" y="252118"/>
                </a:lnTo>
                <a:lnTo>
                  <a:pt x="164635" y="277395"/>
                </a:lnTo>
                <a:lnTo>
                  <a:pt x="137981" y="278956"/>
                </a:lnTo>
                <a:lnTo>
                  <a:pt x="309434" y="278956"/>
                </a:lnTo>
                <a:lnTo>
                  <a:pt x="323074" y="236609"/>
                </a:lnTo>
                <a:lnTo>
                  <a:pt x="327903" y="177432"/>
                </a:lnTo>
                <a:lnTo>
                  <a:pt x="326294" y="148380"/>
                </a:lnTo>
                <a:lnTo>
                  <a:pt x="321433" y="119812"/>
                </a:lnTo>
                <a:lnTo>
                  <a:pt x="313051" y="91751"/>
                </a:lnTo>
                <a:lnTo>
                  <a:pt x="308477" y="81821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67085" y="307936"/>
            <a:ext cx="656590" cy="360045"/>
          </a:xfrm>
          <a:custGeom>
            <a:avLst/>
            <a:gdLst/>
            <a:ahLst/>
            <a:cxnLst/>
            <a:rect l="l" t="t" r="r" b="b"/>
            <a:pathLst>
              <a:path w="656590" h="360045">
                <a:moveTo>
                  <a:pt x="342493" y="3263"/>
                </a:moveTo>
                <a:lnTo>
                  <a:pt x="339826" y="330"/>
                </a:lnTo>
                <a:lnTo>
                  <a:pt x="230162" y="330"/>
                </a:lnTo>
                <a:lnTo>
                  <a:pt x="230162" y="125349"/>
                </a:lnTo>
                <a:lnTo>
                  <a:pt x="109245" y="125349"/>
                </a:lnTo>
                <a:lnTo>
                  <a:pt x="109245" y="190"/>
                </a:lnTo>
                <a:lnTo>
                  <a:pt x="38" y="190"/>
                </a:lnTo>
                <a:lnTo>
                  <a:pt x="38" y="18262"/>
                </a:lnTo>
                <a:lnTo>
                  <a:pt x="15201" y="32245"/>
                </a:lnTo>
                <a:lnTo>
                  <a:pt x="28765" y="48336"/>
                </a:lnTo>
                <a:lnTo>
                  <a:pt x="48285" y="82727"/>
                </a:lnTo>
                <a:lnTo>
                  <a:pt x="60083" y="128155"/>
                </a:lnTo>
                <a:lnTo>
                  <a:pt x="65722" y="174764"/>
                </a:lnTo>
                <a:lnTo>
                  <a:pt x="65392" y="193484"/>
                </a:lnTo>
                <a:lnTo>
                  <a:pt x="59893" y="239814"/>
                </a:lnTo>
                <a:lnTo>
                  <a:pt x="48018" y="280301"/>
                </a:lnTo>
                <a:lnTo>
                  <a:pt x="19469" y="323062"/>
                </a:lnTo>
                <a:lnTo>
                  <a:pt x="0" y="340817"/>
                </a:lnTo>
                <a:lnTo>
                  <a:pt x="0" y="359371"/>
                </a:lnTo>
                <a:lnTo>
                  <a:pt x="110109" y="359371"/>
                </a:lnTo>
                <a:lnTo>
                  <a:pt x="110109" y="215315"/>
                </a:lnTo>
                <a:lnTo>
                  <a:pt x="230568" y="215315"/>
                </a:lnTo>
                <a:lnTo>
                  <a:pt x="230568" y="358990"/>
                </a:lnTo>
                <a:lnTo>
                  <a:pt x="238506" y="359765"/>
                </a:lnTo>
                <a:lnTo>
                  <a:pt x="245465" y="359994"/>
                </a:lnTo>
                <a:lnTo>
                  <a:pt x="251472" y="359054"/>
                </a:lnTo>
                <a:lnTo>
                  <a:pt x="255295" y="356120"/>
                </a:lnTo>
                <a:lnTo>
                  <a:pt x="255917" y="352526"/>
                </a:lnTo>
                <a:lnTo>
                  <a:pt x="335661" y="138734"/>
                </a:lnTo>
                <a:lnTo>
                  <a:pt x="338302" y="130594"/>
                </a:lnTo>
                <a:lnTo>
                  <a:pt x="340182" y="122339"/>
                </a:lnTo>
                <a:lnTo>
                  <a:pt x="341274" y="113919"/>
                </a:lnTo>
                <a:lnTo>
                  <a:pt x="341541" y="105232"/>
                </a:lnTo>
                <a:lnTo>
                  <a:pt x="341299" y="81470"/>
                </a:lnTo>
                <a:lnTo>
                  <a:pt x="341287" y="6858"/>
                </a:lnTo>
                <a:lnTo>
                  <a:pt x="342493" y="3263"/>
                </a:lnTo>
                <a:close/>
              </a:path>
              <a:path w="656590" h="360045">
                <a:moveTo>
                  <a:pt x="656526" y="359524"/>
                </a:moveTo>
                <a:lnTo>
                  <a:pt x="634885" y="301383"/>
                </a:lnTo>
                <a:lnTo>
                  <a:pt x="615073" y="248170"/>
                </a:lnTo>
                <a:lnTo>
                  <a:pt x="614133" y="245656"/>
                </a:lnTo>
                <a:lnTo>
                  <a:pt x="559104" y="97815"/>
                </a:lnTo>
                <a:lnTo>
                  <a:pt x="538937" y="43637"/>
                </a:lnTo>
                <a:lnTo>
                  <a:pt x="538937" y="157797"/>
                </a:lnTo>
                <a:lnTo>
                  <a:pt x="493141" y="191846"/>
                </a:lnTo>
                <a:lnTo>
                  <a:pt x="499719" y="212344"/>
                </a:lnTo>
                <a:lnTo>
                  <a:pt x="502970" y="222618"/>
                </a:lnTo>
                <a:lnTo>
                  <a:pt x="506133" y="232905"/>
                </a:lnTo>
                <a:lnTo>
                  <a:pt x="507441" y="237261"/>
                </a:lnTo>
                <a:lnTo>
                  <a:pt x="510501" y="241350"/>
                </a:lnTo>
                <a:lnTo>
                  <a:pt x="508876" y="246354"/>
                </a:lnTo>
                <a:lnTo>
                  <a:pt x="511251" y="245656"/>
                </a:lnTo>
                <a:lnTo>
                  <a:pt x="510451" y="247015"/>
                </a:lnTo>
                <a:lnTo>
                  <a:pt x="510044" y="248170"/>
                </a:lnTo>
                <a:lnTo>
                  <a:pt x="508965" y="248056"/>
                </a:lnTo>
                <a:lnTo>
                  <a:pt x="508558" y="247484"/>
                </a:lnTo>
                <a:lnTo>
                  <a:pt x="508622" y="247218"/>
                </a:lnTo>
                <a:lnTo>
                  <a:pt x="508800" y="246430"/>
                </a:lnTo>
                <a:lnTo>
                  <a:pt x="499935" y="241604"/>
                </a:lnTo>
                <a:lnTo>
                  <a:pt x="491718" y="235788"/>
                </a:lnTo>
                <a:lnTo>
                  <a:pt x="483755" y="229616"/>
                </a:lnTo>
                <a:lnTo>
                  <a:pt x="475615" y="223697"/>
                </a:lnTo>
                <a:lnTo>
                  <a:pt x="471411" y="220903"/>
                </a:lnTo>
                <a:lnTo>
                  <a:pt x="467360" y="217868"/>
                </a:lnTo>
                <a:lnTo>
                  <a:pt x="462508" y="214426"/>
                </a:lnTo>
                <a:lnTo>
                  <a:pt x="416902" y="247218"/>
                </a:lnTo>
                <a:lnTo>
                  <a:pt x="414896" y="245414"/>
                </a:lnTo>
                <a:lnTo>
                  <a:pt x="431812" y="191782"/>
                </a:lnTo>
                <a:lnTo>
                  <a:pt x="383552" y="156095"/>
                </a:lnTo>
                <a:lnTo>
                  <a:pt x="443280" y="156095"/>
                </a:lnTo>
                <a:lnTo>
                  <a:pt x="462407" y="97815"/>
                </a:lnTo>
                <a:lnTo>
                  <a:pt x="481609" y="155625"/>
                </a:lnTo>
                <a:lnTo>
                  <a:pt x="537781" y="155625"/>
                </a:lnTo>
                <a:lnTo>
                  <a:pt x="538937" y="157797"/>
                </a:lnTo>
                <a:lnTo>
                  <a:pt x="538937" y="43637"/>
                </a:lnTo>
                <a:lnTo>
                  <a:pt x="522693" y="0"/>
                </a:lnTo>
                <a:lnTo>
                  <a:pt x="401078" y="0"/>
                </a:lnTo>
                <a:lnTo>
                  <a:pt x="267385" y="359244"/>
                </a:lnTo>
                <a:lnTo>
                  <a:pt x="380580" y="359244"/>
                </a:lnTo>
                <a:lnTo>
                  <a:pt x="385025" y="344335"/>
                </a:lnTo>
                <a:lnTo>
                  <a:pt x="389191" y="329641"/>
                </a:lnTo>
                <a:lnTo>
                  <a:pt x="393484" y="315290"/>
                </a:lnTo>
                <a:lnTo>
                  <a:pt x="398272" y="301383"/>
                </a:lnTo>
                <a:lnTo>
                  <a:pt x="522884" y="301383"/>
                </a:lnTo>
                <a:lnTo>
                  <a:pt x="527481" y="316547"/>
                </a:lnTo>
                <a:lnTo>
                  <a:pt x="531495" y="331571"/>
                </a:lnTo>
                <a:lnTo>
                  <a:pt x="535927" y="346036"/>
                </a:lnTo>
                <a:lnTo>
                  <a:pt x="541845" y="359524"/>
                </a:lnTo>
                <a:lnTo>
                  <a:pt x="656526" y="359524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522176" y="263880"/>
            <a:ext cx="391160" cy="375285"/>
          </a:xfrm>
          <a:custGeom>
            <a:avLst/>
            <a:gdLst/>
            <a:ahLst/>
            <a:cxnLst/>
            <a:rect l="l" t="t" r="r" b="b"/>
            <a:pathLst>
              <a:path w="391159" h="375284">
                <a:moveTo>
                  <a:pt x="390753" y="239763"/>
                </a:moveTo>
                <a:lnTo>
                  <a:pt x="378155" y="241795"/>
                </a:lnTo>
                <a:lnTo>
                  <a:pt x="365747" y="243344"/>
                </a:lnTo>
                <a:lnTo>
                  <a:pt x="353415" y="243941"/>
                </a:lnTo>
                <a:lnTo>
                  <a:pt x="341033" y="243154"/>
                </a:lnTo>
                <a:lnTo>
                  <a:pt x="326313" y="240004"/>
                </a:lnTo>
                <a:lnTo>
                  <a:pt x="312394" y="234937"/>
                </a:lnTo>
                <a:lnTo>
                  <a:pt x="299034" y="228523"/>
                </a:lnTo>
                <a:lnTo>
                  <a:pt x="285991" y="221322"/>
                </a:lnTo>
                <a:lnTo>
                  <a:pt x="274637" y="216382"/>
                </a:lnTo>
                <a:lnTo>
                  <a:pt x="263486" y="214782"/>
                </a:lnTo>
                <a:lnTo>
                  <a:pt x="252310" y="216662"/>
                </a:lnTo>
                <a:lnTo>
                  <a:pt x="240868" y="222148"/>
                </a:lnTo>
                <a:lnTo>
                  <a:pt x="207657" y="242747"/>
                </a:lnTo>
                <a:lnTo>
                  <a:pt x="104762" y="305384"/>
                </a:lnTo>
                <a:lnTo>
                  <a:pt x="101130" y="306412"/>
                </a:lnTo>
                <a:lnTo>
                  <a:pt x="100177" y="311632"/>
                </a:lnTo>
                <a:lnTo>
                  <a:pt x="125488" y="375221"/>
                </a:lnTo>
                <a:lnTo>
                  <a:pt x="201104" y="325374"/>
                </a:lnTo>
                <a:lnTo>
                  <a:pt x="222338" y="311835"/>
                </a:lnTo>
                <a:lnTo>
                  <a:pt x="265899" y="286689"/>
                </a:lnTo>
                <a:lnTo>
                  <a:pt x="303949" y="269646"/>
                </a:lnTo>
                <a:lnTo>
                  <a:pt x="318084" y="268782"/>
                </a:lnTo>
                <a:lnTo>
                  <a:pt x="330873" y="272516"/>
                </a:lnTo>
                <a:lnTo>
                  <a:pt x="342506" y="280720"/>
                </a:lnTo>
                <a:lnTo>
                  <a:pt x="353644" y="289179"/>
                </a:lnTo>
                <a:lnTo>
                  <a:pt x="365023" y="293509"/>
                </a:lnTo>
                <a:lnTo>
                  <a:pt x="377190" y="293662"/>
                </a:lnTo>
                <a:lnTo>
                  <a:pt x="390753" y="289560"/>
                </a:lnTo>
                <a:lnTo>
                  <a:pt x="390753" y="239763"/>
                </a:lnTo>
                <a:close/>
              </a:path>
              <a:path w="391159" h="375284">
                <a:moveTo>
                  <a:pt x="391045" y="138963"/>
                </a:moveTo>
                <a:lnTo>
                  <a:pt x="368960" y="143967"/>
                </a:lnTo>
                <a:lnTo>
                  <a:pt x="340842" y="151841"/>
                </a:lnTo>
                <a:lnTo>
                  <a:pt x="319735" y="154393"/>
                </a:lnTo>
                <a:lnTo>
                  <a:pt x="298538" y="153085"/>
                </a:lnTo>
                <a:lnTo>
                  <a:pt x="277164" y="147269"/>
                </a:lnTo>
                <a:lnTo>
                  <a:pt x="259753" y="140944"/>
                </a:lnTo>
                <a:lnTo>
                  <a:pt x="224599" y="129171"/>
                </a:lnTo>
                <a:lnTo>
                  <a:pt x="207086" y="123088"/>
                </a:lnTo>
                <a:lnTo>
                  <a:pt x="193941" y="119748"/>
                </a:lnTo>
                <a:lnTo>
                  <a:pt x="181025" y="119189"/>
                </a:lnTo>
                <a:lnTo>
                  <a:pt x="168198" y="121107"/>
                </a:lnTo>
                <a:lnTo>
                  <a:pt x="118541" y="142214"/>
                </a:lnTo>
                <a:lnTo>
                  <a:pt x="66294" y="172148"/>
                </a:lnTo>
                <a:lnTo>
                  <a:pt x="49530" y="183692"/>
                </a:lnTo>
                <a:lnTo>
                  <a:pt x="75107" y="248043"/>
                </a:lnTo>
                <a:lnTo>
                  <a:pt x="114312" y="220522"/>
                </a:lnTo>
                <a:lnTo>
                  <a:pt x="141224" y="203200"/>
                </a:lnTo>
                <a:lnTo>
                  <a:pt x="168973" y="187286"/>
                </a:lnTo>
                <a:lnTo>
                  <a:pt x="197827" y="173189"/>
                </a:lnTo>
                <a:lnTo>
                  <a:pt x="213245" y="167830"/>
                </a:lnTo>
                <a:lnTo>
                  <a:pt x="228180" y="166090"/>
                </a:lnTo>
                <a:lnTo>
                  <a:pt x="242874" y="168605"/>
                </a:lnTo>
                <a:lnTo>
                  <a:pt x="257517" y="175996"/>
                </a:lnTo>
                <a:lnTo>
                  <a:pt x="263436" y="179578"/>
                </a:lnTo>
                <a:lnTo>
                  <a:pt x="269684" y="182676"/>
                </a:lnTo>
                <a:lnTo>
                  <a:pt x="282536" y="188214"/>
                </a:lnTo>
                <a:lnTo>
                  <a:pt x="299148" y="194005"/>
                </a:lnTo>
                <a:lnTo>
                  <a:pt x="316052" y="197192"/>
                </a:lnTo>
                <a:lnTo>
                  <a:pt x="333235" y="197789"/>
                </a:lnTo>
                <a:lnTo>
                  <a:pt x="350710" y="195770"/>
                </a:lnTo>
                <a:lnTo>
                  <a:pt x="357759" y="194449"/>
                </a:lnTo>
                <a:lnTo>
                  <a:pt x="364883" y="191858"/>
                </a:lnTo>
                <a:lnTo>
                  <a:pt x="379806" y="192684"/>
                </a:lnTo>
                <a:lnTo>
                  <a:pt x="385381" y="189534"/>
                </a:lnTo>
                <a:lnTo>
                  <a:pt x="391045" y="185000"/>
                </a:lnTo>
                <a:lnTo>
                  <a:pt x="391045" y="138963"/>
                </a:lnTo>
                <a:close/>
              </a:path>
              <a:path w="391159" h="375284">
                <a:moveTo>
                  <a:pt x="391134" y="0"/>
                </a:moveTo>
                <a:lnTo>
                  <a:pt x="347065" y="5245"/>
                </a:lnTo>
                <a:lnTo>
                  <a:pt x="340042" y="4864"/>
                </a:lnTo>
                <a:lnTo>
                  <a:pt x="311734" y="15760"/>
                </a:lnTo>
                <a:lnTo>
                  <a:pt x="238975" y="44627"/>
                </a:lnTo>
                <a:lnTo>
                  <a:pt x="232498" y="46164"/>
                </a:lnTo>
                <a:lnTo>
                  <a:pt x="226288" y="48387"/>
                </a:lnTo>
                <a:lnTo>
                  <a:pt x="210604" y="52120"/>
                </a:lnTo>
                <a:lnTo>
                  <a:pt x="195262" y="52184"/>
                </a:lnTo>
                <a:lnTo>
                  <a:pt x="180238" y="48907"/>
                </a:lnTo>
                <a:lnTo>
                  <a:pt x="165468" y="42672"/>
                </a:lnTo>
                <a:lnTo>
                  <a:pt x="143560" y="33070"/>
                </a:lnTo>
                <a:lnTo>
                  <a:pt x="121183" y="27419"/>
                </a:lnTo>
                <a:lnTo>
                  <a:pt x="74434" y="31419"/>
                </a:lnTo>
                <a:lnTo>
                  <a:pt x="33324" y="46278"/>
                </a:lnTo>
                <a:lnTo>
                  <a:pt x="13208" y="55422"/>
                </a:lnTo>
                <a:lnTo>
                  <a:pt x="4737" y="56083"/>
                </a:lnTo>
                <a:lnTo>
                  <a:pt x="0" y="62420"/>
                </a:lnTo>
                <a:lnTo>
                  <a:pt x="23977" y="118275"/>
                </a:lnTo>
                <a:lnTo>
                  <a:pt x="42316" y="107937"/>
                </a:lnTo>
                <a:lnTo>
                  <a:pt x="60680" y="98539"/>
                </a:lnTo>
                <a:lnTo>
                  <a:pt x="98298" y="83185"/>
                </a:lnTo>
                <a:lnTo>
                  <a:pt x="142481" y="72593"/>
                </a:lnTo>
                <a:lnTo>
                  <a:pt x="164998" y="71450"/>
                </a:lnTo>
                <a:lnTo>
                  <a:pt x="187871" y="74206"/>
                </a:lnTo>
                <a:lnTo>
                  <a:pt x="203974" y="79108"/>
                </a:lnTo>
                <a:lnTo>
                  <a:pt x="219240" y="85979"/>
                </a:lnTo>
                <a:lnTo>
                  <a:pt x="254660" y="104863"/>
                </a:lnTo>
                <a:lnTo>
                  <a:pt x="259626" y="105740"/>
                </a:lnTo>
                <a:lnTo>
                  <a:pt x="284975" y="97091"/>
                </a:lnTo>
                <a:lnTo>
                  <a:pt x="344766" y="79349"/>
                </a:lnTo>
                <a:lnTo>
                  <a:pt x="356425" y="76136"/>
                </a:lnTo>
                <a:lnTo>
                  <a:pt x="368173" y="73190"/>
                </a:lnTo>
                <a:lnTo>
                  <a:pt x="379806" y="69888"/>
                </a:lnTo>
                <a:lnTo>
                  <a:pt x="391134" y="65595"/>
                </a:lnTo>
                <a:lnTo>
                  <a:pt x="391134" y="0"/>
                </a:lnTo>
                <a:close/>
              </a:path>
            </a:pathLst>
          </a:custGeom>
          <a:solidFill>
            <a:srgbClr val="BD2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475651" y="553587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701" y="0"/>
                </a:moveTo>
                <a:lnTo>
                  <a:pt x="309" y="695"/>
                </a:lnTo>
                <a:lnTo>
                  <a:pt x="0" y="1824"/>
                </a:lnTo>
                <a:lnTo>
                  <a:pt x="394" y="2399"/>
                </a:lnTo>
                <a:lnTo>
                  <a:pt x="1485" y="2509"/>
                </a:lnTo>
                <a:lnTo>
                  <a:pt x="1901" y="1363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76779" y="1112011"/>
            <a:ext cx="783844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5591" y="3404108"/>
            <a:ext cx="8816340" cy="1891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43973" y="6584026"/>
            <a:ext cx="1841500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77A8C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15546" y="6567128"/>
            <a:ext cx="24637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4790" y="5934026"/>
            <a:ext cx="2103120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sz="1600" spc="-105" dirty="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sz="1600" spc="-3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D9D9D9"/>
                </a:solidFill>
                <a:latin typeface="Arial MT"/>
                <a:cs typeface="Arial MT"/>
              </a:rPr>
              <a:t>4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Combat Paramedic/Provider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0996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4" y="566669"/>
                </a:lnTo>
                <a:lnTo>
                  <a:pt x="2354263" y="546159"/>
                </a:lnTo>
                <a:lnTo>
                  <a:pt x="2374773" y="515739"/>
                </a:lnTo>
                <a:lnTo>
                  <a:pt x="2382294" y="478489"/>
                </a:lnTo>
                <a:lnTo>
                  <a:pt x="2382294" y="95700"/>
                </a:lnTo>
                <a:lnTo>
                  <a:pt x="2374773" y="58449"/>
                </a:lnTo>
                <a:lnTo>
                  <a:pt x="2354263" y="28030"/>
                </a:lnTo>
                <a:lnTo>
                  <a:pt x="2323844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1411" y="5934026"/>
            <a:ext cx="1541780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sz="1600" spc="-25" dirty="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sz="16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D9D9D9"/>
                </a:solidFill>
                <a:latin typeface="Arial MT"/>
                <a:cs typeface="Arial MT"/>
              </a:rPr>
              <a:t>1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All</a:t>
            </a:r>
            <a:r>
              <a:rPr sz="1300" spc="-3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Service</a:t>
            </a:r>
            <a:r>
              <a:rPr sz="13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D9D9D9"/>
                </a:solidFill>
                <a:latin typeface="Arial MT"/>
                <a:cs typeface="Arial MT"/>
              </a:rPr>
              <a:t>Members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9117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3" y="566669"/>
                </a:lnTo>
                <a:lnTo>
                  <a:pt x="2354263" y="546159"/>
                </a:lnTo>
                <a:lnTo>
                  <a:pt x="2374773" y="515739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3" y="28030"/>
                </a:lnTo>
                <a:lnTo>
                  <a:pt x="2323843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19831" y="5934026"/>
            <a:ext cx="1341755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FFFFFF"/>
                </a:solidFill>
                <a:latin typeface="Arial Black"/>
                <a:cs typeface="Arial Black"/>
              </a:rPr>
              <a:t>TCCC</a:t>
            </a:r>
            <a:r>
              <a:rPr sz="16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TIER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600">
              <a:latin typeface="Arial MT"/>
              <a:cs typeface="Arial MT"/>
            </a:endParaRPr>
          </a:p>
          <a:p>
            <a:pPr marL="21590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Combat</a:t>
            </a:r>
            <a:r>
              <a:rPr sz="13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Lifesaver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7239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4" y="566669"/>
                </a:lnTo>
                <a:lnTo>
                  <a:pt x="2354264" y="546159"/>
                </a:lnTo>
                <a:lnTo>
                  <a:pt x="2374773" y="515739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4" y="28030"/>
                </a:lnTo>
                <a:lnTo>
                  <a:pt x="2323844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97473" y="5934026"/>
            <a:ext cx="1901825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sz="1600" spc="-105" dirty="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sz="1600" spc="-3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D9D9D9"/>
                </a:solidFill>
                <a:latin typeface="Arial MT"/>
                <a:cs typeface="Arial MT"/>
              </a:rPr>
              <a:t>3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Combat</a:t>
            </a:r>
            <a:r>
              <a:rPr sz="1300" spc="-1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Medic/Corpsman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4673" y="4217923"/>
            <a:ext cx="587438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1" spc="-5" dirty="0">
                <a:latin typeface="Arial"/>
                <a:cs typeface="Arial"/>
              </a:rPr>
              <a:t>MODULE 20: </a:t>
            </a:r>
            <a:r>
              <a:rPr sz="3600" b="1" spc="-60" dirty="0">
                <a:latin typeface="Arial"/>
                <a:cs typeface="Arial"/>
              </a:rPr>
              <a:t>EVACUATION </a:t>
            </a:r>
            <a:r>
              <a:rPr sz="3600" b="1" spc="-99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PROCEDURES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449" y="386588"/>
            <a:ext cx="423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767171"/>
                </a:solidFill>
              </a:rPr>
              <a:t>EVACUATION</a:t>
            </a:r>
            <a:r>
              <a:rPr sz="2400" spc="-60" dirty="0">
                <a:solidFill>
                  <a:srgbClr val="767171"/>
                </a:solidFill>
              </a:rPr>
              <a:t> </a:t>
            </a:r>
            <a:r>
              <a:rPr sz="2400" spc="-5" dirty="0">
                <a:solidFill>
                  <a:srgbClr val="767171"/>
                </a:solidFill>
              </a:rPr>
              <a:t>PROCEDURES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185031" y="947420"/>
            <a:ext cx="590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" dirty="0">
                <a:solidFill>
                  <a:srgbClr val="C00000"/>
                </a:solidFill>
                <a:latin typeface="Arial"/>
                <a:cs typeface="Arial"/>
              </a:rPr>
              <a:t>PACKAGE </a:t>
            </a:r>
            <a:r>
              <a:rPr sz="3600" b="1" dirty="0">
                <a:latin typeface="Arial"/>
                <a:cs typeface="Arial"/>
              </a:rPr>
              <a:t>THE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40" dirty="0">
                <a:latin typeface="Arial"/>
                <a:cs typeface="Arial"/>
              </a:rPr>
              <a:t>CASUALTY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4916" y="2267203"/>
            <a:ext cx="6268085" cy="33966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98450" marR="194945" indent="-285750">
              <a:lnSpc>
                <a:spcPts val="2090"/>
              </a:lnSpc>
              <a:spcBef>
                <a:spcPts val="225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Secure loose ends of bandages, medical equipment, and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hypothermia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prevention materials</a:t>
            </a:r>
            <a:endParaRPr sz="1800">
              <a:latin typeface="Arial MT"/>
              <a:cs typeface="Arial MT"/>
            </a:endParaRPr>
          </a:p>
          <a:p>
            <a:pPr marL="298450" marR="385445" indent="-285750">
              <a:lnSpc>
                <a:spcPts val="2110"/>
              </a:lnSpc>
              <a:spcBef>
                <a:spcPts val="1085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During evacuation, loose materials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may get caught and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cause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further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injury to casualties 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delays</a:t>
            </a:r>
            <a:endParaRPr sz="1800">
              <a:latin typeface="Arial MT"/>
              <a:cs typeface="Arial MT"/>
            </a:endParaRPr>
          </a:p>
          <a:p>
            <a:pPr marL="298450" marR="5080" indent="-285750">
              <a:lnSpc>
                <a:spcPct val="102200"/>
              </a:lnSpc>
              <a:spcBef>
                <a:spcPts val="925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Prevent items from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being blown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by rotor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wash 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becoming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entangled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with other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equipment</a:t>
            </a:r>
            <a:endParaRPr sz="1800">
              <a:latin typeface="Arial MT"/>
              <a:cs typeface="Arial MT"/>
            </a:endParaRPr>
          </a:p>
          <a:p>
            <a:pPr marL="298450" marR="1376045" indent="-285750">
              <a:lnSpc>
                <a:spcPct val="102200"/>
              </a:lnSpc>
              <a:spcBef>
                <a:spcPts val="89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Blankets and hypothermia materials are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especially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susceptible to becoming entangled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935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Secure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casualty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litter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03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Properly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secure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completed </a:t>
            </a:r>
            <a:r>
              <a:rPr sz="1800" dirty="0">
                <a:latin typeface="Arial MT"/>
                <a:cs typeface="Arial MT"/>
              </a:rPr>
              <a:t>DD</a:t>
            </a:r>
            <a:r>
              <a:rPr sz="1800" spc="-5" dirty="0">
                <a:latin typeface="Arial MT"/>
                <a:cs typeface="Arial MT"/>
              </a:rPr>
              <a:t> Form 1380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7027" y="2245460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4">
                <a:moveTo>
                  <a:pt x="0" y="569479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7027" y="2916550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5">
                <a:moveTo>
                  <a:pt x="0" y="569479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7027" y="4970610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027" y="5378223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7027" y="3621944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5">
                <a:moveTo>
                  <a:pt x="0" y="569479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7027" y="4292503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5">
                <a:moveTo>
                  <a:pt x="0" y="569479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5792"/>
            <a:ext cx="5257800" cy="451408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449" y="386588"/>
            <a:ext cx="423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767171"/>
                </a:solidFill>
              </a:rPr>
              <a:t>EVACUATION</a:t>
            </a:r>
            <a:r>
              <a:rPr sz="2400" spc="-60" dirty="0">
                <a:solidFill>
                  <a:srgbClr val="767171"/>
                </a:solidFill>
              </a:rPr>
              <a:t> </a:t>
            </a:r>
            <a:r>
              <a:rPr sz="2400" spc="-5" dirty="0">
                <a:solidFill>
                  <a:srgbClr val="767171"/>
                </a:solidFill>
              </a:rPr>
              <a:t>PROCEDURES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559300" y="2610611"/>
            <a:ext cx="7104380" cy="3277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0"/>
              </a:spcBef>
            </a:pPr>
            <a:r>
              <a:rPr sz="2000" spc="-5" dirty="0">
                <a:latin typeface="Arial MT"/>
                <a:cs typeface="Arial MT"/>
              </a:rPr>
              <a:t>Events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consider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neck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back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injuries: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falls,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motor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vehicle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accidents,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IEDs,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fast-roping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injuries,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etc.</a:t>
            </a:r>
            <a:endParaRPr sz="2000">
              <a:latin typeface="Arial MT"/>
              <a:cs typeface="Arial MT"/>
            </a:endParaRPr>
          </a:p>
          <a:p>
            <a:pPr marL="12700" marR="420370">
              <a:lnSpc>
                <a:spcPts val="2210"/>
              </a:lnSpc>
              <a:spcBef>
                <a:spcPts val="885"/>
              </a:spcBef>
            </a:pPr>
            <a:r>
              <a:rPr sz="2000" spc="-5" dirty="0">
                <a:latin typeface="Arial MT"/>
                <a:cs typeface="Arial MT"/>
              </a:rPr>
              <a:t>Ensure </a:t>
            </a:r>
            <a:r>
              <a:rPr sz="2000" dirty="0">
                <a:latin typeface="Arial MT"/>
                <a:cs typeface="Arial MT"/>
              </a:rPr>
              <a:t>cervical </a:t>
            </a:r>
            <a:r>
              <a:rPr sz="2000" spc="-5" dirty="0">
                <a:latin typeface="Arial MT"/>
                <a:cs typeface="Arial MT"/>
              </a:rPr>
              <a:t>(neck) </a:t>
            </a:r>
            <a:r>
              <a:rPr sz="2000" dirty="0">
                <a:latin typeface="Arial MT"/>
                <a:cs typeface="Arial MT"/>
              </a:rPr>
              <a:t>spine </a:t>
            </a:r>
            <a:r>
              <a:rPr sz="2000" spc="-5" dirty="0">
                <a:latin typeface="Arial MT"/>
                <a:cs typeface="Arial MT"/>
              </a:rPr>
              <a:t>(C-spine) </a:t>
            </a:r>
            <a:r>
              <a:rPr sz="2000" dirty="0">
                <a:latin typeface="Arial MT"/>
                <a:cs typeface="Arial MT"/>
              </a:rPr>
              <a:t>immobilization when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spinal</a:t>
            </a:r>
            <a:r>
              <a:rPr sz="2000" spc="-5" dirty="0">
                <a:latin typeface="Arial MT"/>
                <a:cs typeface="Arial MT"/>
              </a:rPr>
              <a:t> cord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injury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suspected,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if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possible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b="1" spc="-5" dirty="0">
                <a:latin typeface="Arial"/>
                <a:cs typeface="Arial"/>
              </a:rPr>
              <a:t>Note: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Spine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board </a:t>
            </a:r>
            <a:r>
              <a:rPr sz="180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requested during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9-Line (special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equipment)</a:t>
            </a:r>
            <a:endParaRPr sz="1800">
              <a:latin typeface="Arial MT"/>
              <a:cs typeface="Arial MT"/>
            </a:endParaRPr>
          </a:p>
          <a:p>
            <a:pPr marL="12700" marR="215900">
              <a:lnSpc>
                <a:spcPct val="89500"/>
              </a:lnSpc>
              <a:spcBef>
                <a:spcPts val="990"/>
              </a:spcBef>
            </a:pPr>
            <a:r>
              <a:rPr sz="2000" spc="-5" dirty="0">
                <a:latin typeface="Arial MT"/>
                <a:cs typeface="Arial MT"/>
              </a:rPr>
              <a:t>When </a:t>
            </a:r>
            <a:r>
              <a:rPr sz="2000" dirty="0">
                <a:latin typeface="Arial MT"/>
                <a:cs typeface="Arial MT"/>
              </a:rPr>
              <a:t>considering selection of </a:t>
            </a:r>
            <a:r>
              <a:rPr sz="2000" spc="-5" dirty="0">
                <a:latin typeface="Arial MT"/>
                <a:cs typeface="Arial MT"/>
              </a:rPr>
              <a:t>litter (such </a:t>
            </a:r>
            <a:r>
              <a:rPr sz="2000" dirty="0">
                <a:latin typeface="Arial MT"/>
                <a:cs typeface="Arial MT"/>
              </a:rPr>
              <a:t>as </a:t>
            </a:r>
            <a:r>
              <a:rPr sz="2000" spc="-5" dirty="0">
                <a:latin typeface="Arial MT"/>
                <a:cs typeface="Arial MT"/>
              </a:rPr>
              <a:t>standard litters) </a:t>
            </a:r>
            <a:r>
              <a:rPr sz="2000" dirty="0">
                <a:latin typeface="Arial MT"/>
                <a:cs typeface="Arial MT"/>
              </a:rPr>
              <a:t> based on mission and </a:t>
            </a:r>
            <a:r>
              <a:rPr sz="2000" spc="-5" dirty="0">
                <a:latin typeface="Arial MT"/>
                <a:cs typeface="Arial MT"/>
              </a:rPr>
              <a:t>unit, </a:t>
            </a:r>
            <a:r>
              <a:rPr sz="2000" dirty="0">
                <a:latin typeface="Arial MT"/>
                <a:cs typeface="Arial MT"/>
              </a:rPr>
              <a:t>realize </a:t>
            </a:r>
            <a:r>
              <a:rPr sz="2000" spc="-5" dirty="0">
                <a:latin typeface="Arial MT"/>
                <a:cs typeface="Arial MT"/>
              </a:rPr>
              <a:t>that the selected litter may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fit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given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evacuation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ground/air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vehicle</a:t>
            </a:r>
            <a:endParaRPr sz="2000">
              <a:latin typeface="Arial MT"/>
              <a:cs typeface="Arial MT"/>
            </a:endParaRPr>
          </a:p>
          <a:p>
            <a:pPr marL="12700" marR="283845">
              <a:lnSpc>
                <a:spcPts val="2090"/>
              </a:lnSpc>
              <a:spcBef>
                <a:spcPts val="1140"/>
              </a:spcBef>
            </a:pPr>
            <a:r>
              <a:rPr sz="2000" b="1" spc="-5" dirty="0">
                <a:latin typeface="Arial"/>
                <a:cs typeface="Arial"/>
              </a:rPr>
              <a:t>Ex: </a:t>
            </a:r>
            <a:r>
              <a:rPr sz="2000" spc="-65" dirty="0">
                <a:latin typeface="Arial MT"/>
                <a:cs typeface="Arial MT"/>
              </a:rPr>
              <a:t>M1114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35" dirty="0">
                <a:latin typeface="Arial MT"/>
                <a:cs typeface="Arial MT"/>
              </a:rPr>
              <a:t>M1151</a:t>
            </a:r>
            <a:r>
              <a:rPr sz="2000" spc="-5" dirty="0">
                <a:latin typeface="Arial MT"/>
                <a:cs typeface="Arial MT"/>
              </a:rPr>
              <a:t> Up-armored </a:t>
            </a:r>
            <a:r>
              <a:rPr sz="2000" dirty="0">
                <a:latin typeface="Arial MT"/>
                <a:cs typeface="Arial MT"/>
              </a:rPr>
              <a:t>High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Mobility</a:t>
            </a:r>
            <a:r>
              <a:rPr sz="2000" spc="-5" dirty="0">
                <a:latin typeface="Arial MT"/>
                <a:cs typeface="Arial MT"/>
              </a:rPr>
              <a:t> Multipurpose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Wheeled</a:t>
            </a:r>
            <a:r>
              <a:rPr sz="2000" spc="-15" dirty="0">
                <a:latin typeface="Arial MT"/>
                <a:cs typeface="Arial MT"/>
              </a:rPr>
              <a:t> Vehicle</a:t>
            </a:r>
            <a:r>
              <a:rPr sz="2000" spc="-10" dirty="0">
                <a:latin typeface="Arial MT"/>
                <a:cs typeface="Arial MT"/>
              </a:rPr>
              <a:t> (HMMWV-Humvee)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04" y="1892807"/>
            <a:ext cx="3855720" cy="49651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82787" y="874268"/>
            <a:ext cx="8306434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0410" marR="5080" indent="-728345">
              <a:lnSpc>
                <a:spcPct val="113300"/>
              </a:lnSpc>
              <a:spcBef>
                <a:spcPts val="100"/>
              </a:spcBef>
            </a:pPr>
            <a:r>
              <a:rPr sz="3600" b="1" spc="-60" dirty="0">
                <a:latin typeface="Arial"/>
                <a:cs typeface="Arial"/>
              </a:rPr>
              <a:t>EVACUATION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Arial"/>
                <a:cs typeface="Arial"/>
              </a:rPr>
              <a:t>CONSIDERATIONS</a:t>
            </a:r>
            <a:r>
              <a:rPr sz="36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FOR </a:t>
            </a:r>
            <a:r>
              <a:rPr sz="3600" b="1" spc="-985" dirty="0"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SUSPECTED</a:t>
            </a:r>
            <a:r>
              <a:rPr sz="3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SPINAL</a:t>
            </a:r>
            <a:r>
              <a:rPr sz="36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INJURIES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00034" y="2694103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366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00034" y="3372284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366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0034" y="4424029"/>
            <a:ext cx="0" cy="731520"/>
          </a:xfrm>
          <a:custGeom>
            <a:avLst/>
            <a:gdLst/>
            <a:ahLst/>
            <a:cxnLst/>
            <a:rect l="l" t="t" r="r" b="b"/>
            <a:pathLst>
              <a:path h="731520">
                <a:moveTo>
                  <a:pt x="0" y="731444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53758" y="1926526"/>
            <a:ext cx="3335020" cy="3870325"/>
            <a:chOff x="8053758" y="1926526"/>
            <a:chExt cx="3335020" cy="3870325"/>
          </a:xfrm>
        </p:grpSpPr>
        <p:sp>
          <p:nvSpPr>
            <p:cNvPr id="3" name="object 3"/>
            <p:cNvSpPr/>
            <p:nvPr/>
          </p:nvSpPr>
          <p:spPr>
            <a:xfrm>
              <a:off x="8067039" y="1926526"/>
              <a:ext cx="3321685" cy="3870325"/>
            </a:xfrm>
            <a:custGeom>
              <a:avLst/>
              <a:gdLst/>
              <a:ahLst/>
              <a:cxnLst/>
              <a:rect l="l" t="t" r="r" b="b"/>
              <a:pathLst>
                <a:path w="3321684" h="3870325">
                  <a:moveTo>
                    <a:pt x="3196059" y="0"/>
                  </a:moveTo>
                  <a:lnTo>
                    <a:pt x="125625" y="0"/>
                  </a:lnTo>
                  <a:lnTo>
                    <a:pt x="76726" y="9872"/>
                  </a:lnTo>
                  <a:lnTo>
                    <a:pt x="36794" y="36794"/>
                  </a:lnTo>
                  <a:lnTo>
                    <a:pt x="9872" y="76726"/>
                  </a:lnTo>
                  <a:lnTo>
                    <a:pt x="0" y="125625"/>
                  </a:lnTo>
                  <a:lnTo>
                    <a:pt x="0" y="3744479"/>
                  </a:lnTo>
                  <a:lnTo>
                    <a:pt x="9872" y="3793378"/>
                  </a:lnTo>
                  <a:lnTo>
                    <a:pt x="36794" y="3833310"/>
                  </a:lnTo>
                  <a:lnTo>
                    <a:pt x="76726" y="3860233"/>
                  </a:lnTo>
                  <a:lnTo>
                    <a:pt x="125625" y="3870105"/>
                  </a:lnTo>
                  <a:lnTo>
                    <a:pt x="3196059" y="3870105"/>
                  </a:lnTo>
                  <a:lnTo>
                    <a:pt x="3244958" y="3860233"/>
                  </a:lnTo>
                  <a:lnTo>
                    <a:pt x="3284890" y="3833310"/>
                  </a:lnTo>
                  <a:lnTo>
                    <a:pt x="3311812" y="3793378"/>
                  </a:lnTo>
                  <a:lnTo>
                    <a:pt x="3321684" y="3744479"/>
                  </a:lnTo>
                  <a:lnTo>
                    <a:pt x="3321684" y="125625"/>
                  </a:lnTo>
                  <a:lnTo>
                    <a:pt x="3311812" y="76726"/>
                  </a:lnTo>
                  <a:lnTo>
                    <a:pt x="3284890" y="36794"/>
                  </a:lnTo>
                  <a:lnTo>
                    <a:pt x="3244958" y="9872"/>
                  </a:lnTo>
                  <a:lnTo>
                    <a:pt x="319605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10908" y="3197872"/>
              <a:ext cx="0" cy="1091565"/>
            </a:xfrm>
            <a:custGeom>
              <a:avLst/>
              <a:gdLst/>
              <a:ahLst/>
              <a:cxnLst/>
              <a:rect l="l" t="t" r="r" b="b"/>
              <a:pathLst>
                <a:path h="1091564">
                  <a:moveTo>
                    <a:pt x="0" y="1091098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79449" y="386588"/>
            <a:ext cx="423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767171"/>
                </a:solidFill>
              </a:rPr>
              <a:t>EVACUATION</a:t>
            </a:r>
            <a:r>
              <a:rPr sz="2400" spc="-60" dirty="0">
                <a:solidFill>
                  <a:srgbClr val="767171"/>
                </a:solidFill>
              </a:rPr>
              <a:t> </a:t>
            </a:r>
            <a:r>
              <a:rPr sz="2400" spc="-5" dirty="0">
                <a:solidFill>
                  <a:srgbClr val="767171"/>
                </a:solidFill>
              </a:rPr>
              <a:t>PROCEDURES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16939" y="4312411"/>
            <a:ext cx="7050405" cy="22752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4819015">
              <a:lnSpc>
                <a:spcPts val="1989"/>
              </a:lnSpc>
              <a:spcBef>
                <a:spcPts val="305"/>
              </a:spcBef>
            </a:pPr>
            <a:r>
              <a:rPr sz="1800" spc="-5" dirty="0">
                <a:latin typeface="Arial MT"/>
                <a:cs typeface="Arial MT"/>
              </a:rPr>
              <a:t>Provide instructions/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assistance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needed</a:t>
            </a:r>
            <a:endParaRPr sz="1800">
              <a:latin typeface="Arial MT"/>
              <a:cs typeface="Arial MT"/>
            </a:endParaRPr>
          </a:p>
          <a:p>
            <a:pPr marL="12700" marR="4539615">
              <a:lnSpc>
                <a:spcPct val="90000"/>
              </a:lnSpc>
              <a:spcBef>
                <a:spcPts val="925"/>
              </a:spcBef>
            </a:pPr>
            <a:r>
              <a:rPr sz="1800" spc="-5" dirty="0">
                <a:latin typeface="Arial MT"/>
                <a:cs typeface="Arial MT"/>
              </a:rPr>
              <a:t>If possible, casualty may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assist as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litter bearer/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provides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security</a:t>
            </a:r>
            <a:endParaRPr sz="1800">
              <a:latin typeface="Arial MT"/>
              <a:cs typeface="Arial MT"/>
            </a:endParaRPr>
          </a:p>
          <a:p>
            <a:pPr marL="3848735" marR="5080">
              <a:lnSpc>
                <a:spcPct val="90600"/>
              </a:lnSpc>
              <a:spcBef>
                <a:spcPts val="900"/>
              </a:spcBef>
            </a:pPr>
            <a:r>
              <a:rPr sz="1800" spc="-5" dirty="0">
                <a:latin typeface="Arial MT"/>
                <a:cs typeface="Arial MT"/>
              </a:rPr>
              <a:t>Guide disoriented </a:t>
            </a:r>
            <a:r>
              <a:rPr sz="1800" dirty="0">
                <a:latin typeface="Arial MT"/>
                <a:cs typeface="Arial MT"/>
              </a:rPr>
              <a:t>/ </a:t>
            </a:r>
            <a:r>
              <a:rPr sz="1800" spc="-5" dirty="0">
                <a:latin typeface="Arial MT"/>
                <a:cs typeface="Arial MT"/>
              </a:rPr>
              <a:t>visually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impaired </a:t>
            </a:r>
            <a:r>
              <a:rPr sz="1800" spc="-10" dirty="0">
                <a:latin typeface="Arial MT"/>
                <a:cs typeface="Arial MT"/>
              </a:rPr>
              <a:t>casualty’s </a:t>
            </a:r>
            <a:r>
              <a:rPr sz="1800" spc="-5" dirty="0">
                <a:latin typeface="Arial MT"/>
                <a:cs typeface="Arial MT"/>
              </a:rPr>
              <a:t>hand-to-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shoulder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evacuation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platform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23" y="1697735"/>
            <a:ext cx="3325367" cy="24140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73328" y="947420"/>
            <a:ext cx="4725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C00000"/>
                </a:solidFill>
                <a:latin typeface="Arial"/>
                <a:cs typeface="Arial"/>
              </a:rPr>
              <a:t>WALKING</a:t>
            </a:r>
            <a:r>
              <a:rPr sz="36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WOUNDED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7037" y="2736596"/>
            <a:ext cx="3347085" cy="159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SELF-CARE</a:t>
            </a:r>
            <a:endParaRPr sz="2400">
              <a:latin typeface="Arial"/>
              <a:cs typeface="Arial"/>
            </a:endParaRPr>
          </a:p>
          <a:p>
            <a:pPr marL="298450" marR="5080" indent="-285750">
              <a:lnSpc>
                <a:spcPct val="98900"/>
              </a:lnSpc>
              <a:spcBef>
                <a:spcPts val="910"/>
              </a:spcBef>
              <a:buClr>
                <a:srgbClr val="F26535"/>
              </a:buClr>
              <a:buSzPct val="150000"/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5" dirty="0">
                <a:latin typeface="Arial MT"/>
                <a:cs typeface="Arial MT"/>
              </a:rPr>
              <a:t>Instruct casualty to repeatedly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check their own wounds and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dressings to ensure bleeding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remains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controlled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4853" y="4378478"/>
            <a:ext cx="0" cy="420370"/>
          </a:xfrm>
          <a:custGeom>
            <a:avLst/>
            <a:gdLst/>
            <a:ahLst/>
            <a:cxnLst/>
            <a:rect l="l" t="t" r="r" b="b"/>
            <a:pathLst>
              <a:path h="420370">
                <a:moveTo>
                  <a:pt x="0" y="420081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4853" y="4988079"/>
            <a:ext cx="0" cy="668020"/>
          </a:xfrm>
          <a:custGeom>
            <a:avLst/>
            <a:gdLst/>
            <a:ahLst/>
            <a:cxnLst/>
            <a:rect l="l" t="t" r="r" b="b"/>
            <a:pathLst>
              <a:path h="668020">
                <a:moveTo>
                  <a:pt x="0" y="667730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2091" y="5858935"/>
            <a:ext cx="0" cy="668020"/>
          </a:xfrm>
          <a:custGeom>
            <a:avLst/>
            <a:gdLst/>
            <a:ahLst/>
            <a:cxnLst/>
            <a:rect l="l" t="t" r="r" b="b"/>
            <a:pathLst>
              <a:path h="668020">
                <a:moveTo>
                  <a:pt x="0" y="667730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4776" y="1359408"/>
            <a:ext cx="2731007" cy="443788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1431" y="3105911"/>
            <a:ext cx="3017520" cy="1627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9449" y="386588"/>
            <a:ext cx="423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767171"/>
                </a:solidFill>
              </a:rPr>
              <a:t>EVACUATION</a:t>
            </a:r>
            <a:r>
              <a:rPr sz="2400" spc="-60" dirty="0">
                <a:solidFill>
                  <a:srgbClr val="767171"/>
                </a:solidFill>
              </a:rPr>
              <a:t> </a:t>
            </a:r>
            <a:r>
              <a:rPr sz="2400" spc="-5" dirty="0">
                <a:solidFill>
                  <a:srgbClr val="767171"/>
                </a:solidFill>
              </a:rPr>
              <a:t>PROCEDURES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09835" y="5097779"/>
            <a:ext cx="3002280" cy="15494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35560">
              <a:lnSpc>
                <a:spcPts val="2210"/>
              </a:lnSpc>
              <a:spcBef>
                <a:spcPts val="330"/>
              </a:spcBef>
            </a:pPr>
            <a:r>
              <a:rPr sz="2000" dirty="0">
                <a:latin typeface="Arial MT"/>
                <a:cs typeface="Arial MT"/>
              </a:rPr>
              <a:t>Be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prepared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arrival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evacuation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platform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89500"/>
              </a:lnSpc>
              <a:spcBef>
                <a:spcPts val="905"/>
              </a:spcBef>
            </a:pPr>
            <a:r>
              <a:rPr sz="2000" spc="-5" dirty="0">
                <a:latin typeface="Arial MT"/>
                <a:cs typeface="Arial MT"/>
              </a:rPr>
              <a:t>Stage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casualties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loading sequence of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evacuation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platform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1331" y="947420"/>
            <a:ext cx="4149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5" dirty="0">
                <a:latin typeface="Arial"/>
                <a:cs typeface="Arial"/>
              </a:rPr>
              <a:t>STAGE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-40" dirty="0">
                <a:latin typeface="Arial"/>
                <a:cs typeface="Arial"/>
              </a:rPr>
              <a:t>CASUALTY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2302" y="5097779"/>
            <a:ext cx="2932430" cy="1744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Many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units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tagging</a:t>
            </a:r>
            <a:endParaRPr sz="2000" dirty="0">
              <a:latin typeface="Arial MT"/>
              <a:cs typeface="Arial MT"/>
            </a:endParaRPr>
          </a:p>
          <a:p>
            <a:pPr marL="12700" marR="5080">
              <a:lnSpc>
                <a:spcPct val="89500"/>
              </a:lnSpc>
              <a:spcBef>
                <a:spcPts val="155"/>
              </a:spcBef>
            </a:pPr>
            <a:r>
              <a:rPr sz="2000" dirty="0">
                <a:latin typeface="Arial MT"/>
                <a:cs typeface="Arial MT"/>
              </a:rPr>
              <a:t>or </a:t>
            </a:r>
            <a:r>
              <a:rPr sz="2000" spc="-5" dirty="0">
                <a:latin typeface="Arial MT"/>
                <a:cs typeface="Arial MT"/>
              </a:rPr>
              <a:t>color-coded chemlights </a:t>
            </a:r>
            <a:r>
              <a:rPr sz="2000" spc="-5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 identify casualty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evacuation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categories</a:t>
            </a:r>
            <a:endParaRPr lang="en-US" sz="2000" spc="-5" dirty="0">
              <a:latin typeface="Arial MT"/>
              <a:cs typeface="Arial MT"/>
            </a:endParaRPr>
          </a:p>
          <a:p>
            <a:pPr marL="12700" marR="5080">
              <a:lnSpc>
                <a:spcPct val="89500"/>
              </a:lnSpc>
              <a:spcBef>
                <a:spcPts val="155"/>
              </a:spcBef>
            </a:pPr>
            <a:r>
              <a:rPr lang="en-US" sz="2000" spc="-5" dirty="0">
                <a:latin typeface="Arial MT"/>
                <a:cs typeface="Arial MT"/>
              </a:rPr>
              <a:t>(Check local SPINS for clarification )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6453" y="5097779"/>
            <a:ext cx="2633980" cy="8763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ct val="89500"/>
              </a:lnSpc>
              <a:spcBef>
                <a:spcPts val="350"/>
              </a:spcBef>
            </a:pPr>
            <a:r>
              <a:rPr sz="2000" spc="-5" dirty="0">
                <a:latin typeface="Arial MT"/>
                <a:cs typeface="Arial MT"/>
              </a:rPr>
              <a:t>Maintain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security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evacuation </a:t>
            </a:r>
            <a:r>
              <a:rPr sz="2000" dirty="0">
                <a:latin typeface="Arial MT"/>
                <a:cs typeface="Arial MT"/>
              </a:rPr>
              <a:t>point in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accordance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SOP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288" y="252983"/>
            <a:ext cx="7091064" cy="4791201"/>
            <a:chOff x="18288" y="307847"/>
            <a:chExt cx="7091064" cy="4791201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" y="307847"/>
              <a:ext cx="6275832" cy="41940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5609" y="2575304"/>
              <a:ext cx="2523743" cy="252374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3168" y="2127504"/>
            <a:ext cx="1066800" cy="305714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599972" y="5181964"/>
            <a:ext cx="0" cy="455295"/>
          </a:xfrm>
          <a:custGeom>
            <a:avLst/>
            <a:gdLst/>
            <a:ahLst/>
            <a:cxnLst/>
            <a:rect l="l" t="t" r="r" b="b"/>
            <a:pathLst>
              <a:path h="455295">
                <a:moveTo>
                  <a:pt x="0" y="455178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972" y="5858240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5">
                <a:moveTo>
                  <a:pt x="0" y="74807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2376" y="5181965"/>
            <a:ext cx="0" cy="1101090"/>
          </a:xfrm>
          <a:custGeom>
            <a:avLst/>
            <a:gdLst/>
            <a:ahLst/>
            <a:cxnLst/>
            <a:rect l="l" t="t" r="r" b="b"/>
            <a:pathLst>
              <a:path h="1101089">
                <a:moveTo>
                  <a:pt x="0" y="1100497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0661" y="5181964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4">
                <a:moveTo>
                  <a:pt x="0" y="74807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449" y="386588"/>
            <a:ext cx="423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767171"/>
                </a:solidFill>
              </a:rPr>
              <a:t>EVACUATION</a:t>
            </a:r>
            <a:r>
              <a:rPr sz="2400" spc="-60" dirty="0">
                <a:solidFill>
                  <a:srgbClr val="767171"/>
                </a:solidFill>
              </a:rPr>
              <a:t> </a:t>
            </a:r>
            <a:r>
              <a:rPr sz="2400" spc="-5" dirty="0">
                <a:solidFill>
                  <a:srgbClr val="767171"/>
                </a:solidFill>
              </a:rPr>
              <a:t>PROCEDURES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414250" y="947420"/>
            <a:ext cx="9193530" cy="361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MEDICAL</a:t>
            </a:r>
            <a:r>
              <a:rPr sz="3600" b="1" spc="-2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AFTER</a:t>
            </a:r>
            <a:r>
              <a:rPr sz="3600" b="1" spc="-1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ACTION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REVIEW </a:t>
            </a:r>
            <a:r>
              <a:rPr sz="3600" b="1" dirty="0">
                <a:latin typeface="Arial"/>
                <a:cs typeface="Arial"/>
              </a:rPr>
              <a:t>(AAR)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AAR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covers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 following</a:t>
            </a:r>
            <a:endParaRPr sz="2400" dirty="0">
              <a:latin typeface="Arial"/>
              <a:cs typeface="Arial"/>
            </a:endParaRPr>
          </a:p>
          <a:p>
            <a:pPr marL="469900" marR="6189345">
              <a:lnSpc>
                <a:spcPts val="3910"/>
              </a:lnSpc>
              <a:spcBef>
                <a:spcPts val="280"/>
              </a:spcBef>
            </a:pPr>
            <a:r>
              <a:rPr sz="2400" spc="-5" dirty="0">
                <a:latin typeface="Arial MT"/>
                <a:cs typeface="Arial MT"/>
              </a:rPr>
              <a:t>What </a:t>
            </a:r>
            <a:r>
              <a:rPr sz="2400" dirty="0">
                <a:latin typeface="Arial MT"/>
                <a:cs typeface="Arial MT"/>
              </a:rPr>
              <a:t>went </a:t>
            </a:r>
            <a:r>
              <a:rPr sz="2400" spc="-5" dirty="0">
                <a:latin typeface="Arial MT"/>
                <a:cs typeface="Arial MT"/>
              </a:rPr>
              <a:t>right?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What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went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wrong?</a:t>
            </a:r>
          </a:p>
          <a:p>
            <a:pPr marL="469900">
              <a:lnSpc>
                <a:spcPct val="100000"/>
              </a:lnSpc>
              <a:spcBef>
                <a:spcPts val="710"/>
              </a:spcBef>
            </a:pPr>
            <a:r>
              <a:rPr sz="2400" spc="-5" dirty="0">
                <a:latin typeface="Arial MT"/>
                <a:cs typeface="Arial MT"/>
              </a:rPr>
              <a:t>What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better?</a:t>
            </a:r>
            <a:endParaRPr sz="2400" dirty="0">
              <a:latin typeface="Arial MT"/>
              <a:cs typeface="Arial MT"/>
            </a:endParaRPr>
          </a:p>
          <a:p>
            <a:pPr marL="469900" marR="1054100">
              <a:lnSpc>
                <a:spcPct val="131700"/>
              </a:lnSpc>
              <a:spcBef>
                <a:spcPts val="120"/>
              </a:spcBef>
            </a:pPr>
            <a:r>
              <a:rPr sz="2400" dirty="0">
                <a:latin typeface="Arial MT"/>
                <a:cs typeface="Arial MT"/>
              </a:rPr>
              <a:t>Lessons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learned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casualties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injuries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Treatment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casualties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" dirty="0">
                <a:latin typeface="Arial MT"/>
                <a:cs typeface="Arial MT"/>
              </a:rPr>
              <a:t> effectiveness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during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mission</a:t>
            </a:r>
          </a:p>
        </p:txBody>
      </p:sp>
      <p:sp>
        <p:nvSpPr>
          <p:cNvPr id="4" name="object 4"/>
          <p:cNvSpPr/>
          <p:nvPr/>
        </p:nvSpPr>
        <p:spPr>
          <a:xfrm>
            <a:off x="1596988" y="2300321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251460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6988" y="279863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251460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6988" y="325583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251460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6988" y="3756573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251460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6988" y="4257315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251460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9134" y="5146982"/>
            <a:ext cx="6492875" cy="1243330"/>
          </a:xfrm>
          <a:custGeom>
            <a:avLst/>
            <a:gdLst/>
            <a:ahLst/>
            <a:cxnLst/>
            <a:rect l="l" t="t" r="r" b="b"/>
            <a:pathLst>
              <a:path w="6492875" h="1243329">
                <a:moveTo>
                  <a:pt x="6349607" y="0"/>
                </a:moveTo>
                <a:lnTo>
                  <a:pt x="142689" y="0"/>
                </a:lnTo>
                <a:lnTo>
                  <a:pt x="97588" y="7274"/>
                </a:lnTo>
                <a:lnTo>
                  <a:pt x="58419" y="27531"/>
                </a:lnTo>
                <a:lnTo>
                  <a:pt x="27530" y="58419"/>
                </a:lnTo>
                <a:lnTo>
                  <a:pt x="7274" y="97589"/>
                </a:lnTo>
                <a:lnTo>
                  <a:pt x="0" y="142690"/>
                </a:lnTo>
                <a:lnTo>
                  <a:pt x="0" y="1100137"/>
                </a:lnTo>
                <a:lnTo>
                  <a:pt x="7274" y="1145238"/>
                </a:lnTo>
                <a:lnTo>
                  <a:pt x="27530" y="1184408"/>
                </a:lnTo>
                <a:lnTo>
                  <a:pt x="58419" y="1215297"/>
                </a:lnTo>
                <a:lnTo>
                  <a:pt x="97588" y="1235553"/>
                </a:lnTo>
                <a:lnTo>
                  <a:pt x="142689" y="1242828"/>
                </a:lnTo>
                <a:lnTo>
                  <a:pt x="6349607" y="1242828"/>
                </a:lnTo>
                <a:lnTo>
                  <a:pt x="6394708" y="1235553"/>
                </a:lnTo>
                <a:lnTo>
                  <a:pt x="6433877" y="1215297"/>
                </a:lnTo>
                <a:lnTo>
                  <a:pt x="6464766" y="1184408"/>
                </a:lnTo>
                <a:lnTo>
                  <a:pt x="6485022" y="1145238"/>
                </a:lnTo>
                <a:lnTo>
                  <a:pt x="6492297" y="1100137"/>
                </a:lnTo>
                <a:lnTo>
                  <a:pt x="6492297" y="142690"/>
                </a:lnTo>
                <a:lnTo>
                  <a:pt x="6485022" y="97589"/>
                </a:lnTo>
                <a:lnTo>
                  <a:pt x="6464766" y="58419"/>
                </a:lnTo>
                <a:lnTo>
                  <a:pt x="6433877" y="27531"/>
                </a:lnTo>
                <a:lnTo>
                  <a:pt x="6394708" y="7274"/>
                </a:lnTo>
                <a:lnTo>
                  <a:pt x="6349607" y="0"/>
                </a:lnTo>
                <a:close/>
              </a:path>
            </a:pathLst>
          </a:custGeom>
          <a:solidFill>
            <a:srgbClr val="FFF4D2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73257" y="5333491"/>
            <a:ext cx="516953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r>
              <a:rPr sz="1800" spc="-5" dirty="0">
                <a:latin typeface="Arial MT"/>
                <a:cs typeface="Arial MT"/>
              </a:rPr>
              <a:t>Capturing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good AAR ensures up-to-date medical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information, types of casualties, and injury patterns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units might encounter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can train for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7" y="5343144"/>
            <a:ext cx="954024" cy="8382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33760" y="947420"/>
            <a:ext cx="3402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SKILL</a:t>
            </a:r>
            <a:r>
              <a:rPr sz="3600" spc="-125" dirty="0"/>
              <a:t> </a:t>
            </a:r>
            <a:r>
              <a:rPr sz="3600" spc="-85" dirty="0"/>
              <a:t>STATION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2554409" y="1769363"/>
            <a:ext cx="7818120" cy="391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633345" indent="-457200">
              <a:lnSpc>
                <a:spcPct val="142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Evacuation Procedures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‒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Concepts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(Skills)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Staging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evacuation</a:t>
            </a:r>
            <a:endParaRPr sz="2000">
              <a:latin typeface="Arial"/>
              <a:cs typeface="Arial"/>
            </a:endParaRPr>
          </a:p>
          <a:p>
            <a:pPr marL="469900" marR="5080">
              <a:lnSpc>
                <a:spcPct val="141500"/>
              </a:lnSpc>
              <a:spcBef>
                <a:spcPts val="1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Preparing pre-mission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evacuation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equipment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rehearsing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Evacuating casualties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suspected spinal cord injuries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Preparing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casualties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evacuation</a:t>
            </a:r>
            <a:endParaRPr sz="2000">
              <a:latin typeface="Arial"/>
              <a:cs typeface="Arial"/>
            </a:endParaRPr>
          </a:p>
          <a:p>
            <a:pPr marL="469900" marR="1461135">
              <a:lnSpc>
                <a:spcPct val="141500"/>
              </a:lnSpc>
              <a:spcBef>
                <a:spcPts val="1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Selecting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litter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and evacuation equipment in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TFC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Evacuating ambulatory casualties in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TFC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Submitting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AAR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  <a:tabLst>
                <a:tab pos="636270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Submitting/handing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off the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*9-Line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Report Note: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6-9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93658" y="237745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3658" y="2803086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3658" y="3217135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3658" y="3665910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3658" y="4068383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93658" y="4505074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730820" y="5314571"/>
            <a:ext cx="120014" cy="363220"/>
            <a:chOff x="2730820" y="5314571"/>
            <a:chExt cx="120014" cy="363220"/>
          </a:xfrm>
        </p:grpSpPr>
        <p:sp>
          <p:nvSpPr>
            <p:cNvPr id="14" name="object 14"/>
            <p:cNvSpPr/>
            <p:nvPr/>
          </p:nvSpPr>
          <p:spPr>
            <a:xfrm>
              <a:off x="2787970" y="5371721"/>
              <a:ext cx="5715" cy="149860"/>
            </a:xfrm>
            <a:custGeom>
              <a:avLst/>
              <a:gdLst/>
              <a:ahLst/>
              <a:cxnLst/>
              <a:rect l="l" t="t" r="r" b="b"/>
              <a:pathLst>
                <a:path w="5714" h="149860">
                  <a:moveTo>
                    <a:pt x="5688" y="0"/>
                  </a:moveTo>
                  <a:lnTo>
                    <a:pt x="0" y="149402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87971" y="5371722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784012" y="4923690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895" y="585216"/>
            <a:ext cx="4879848" cy="48798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9449" y="386588"/>
            <a:ext cx="423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767171"/>
                </a:solidFill>
              </a:rPr>
              <a:t>EVACUATION</a:t>
            </a:r>
            <a:r>
              <a:rPr sz="2400" spc="-60" dirty="0">
                <a:solidFill>
                  <a:srgbClr val="767171"/>
                </a:solidFill>
              </a:rPr>
              <a:t> </a:t>
            </a:r>
            <a:r>
              <a:rPr sz="2400" spc="-5" dirty="0">
                <a:solidFill>
                  <a:srgbClr val="767171"/>
                </a:solidFill>
              </a:rPr>
              <a:t>PROCEDURES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950301" y="947420"/>
            <a:ext cx="2371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S</a:t>
            </a:r>
            <a:r>
              <a:rPr sz="3600" b="1" dirty="0">
                <a:latin typeface="Arial"/>
                <a:cs typeface="Arial"/>
              </a:rPr>
              <a:t>UMMA</a:t>
            </a:r>
            <a:r>
              <a:rPr sz="3600" b="1" spc="-135" dirty="0">
                <a:latin typeface="Arial"/>
                <a:cs typeface="Arial"/>
              </a:rPr>
              <a:t>R</a:t>
            </a:r>
            <a:r>
              <a:rPr sz="3600" b="1" dirty="0"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4820" y="1621028"/>
            <a:ext cx="4631690" cy="361950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spc="-20" dirty="0">
                <a:latin typeface="Arial MT"/>
                <a:cs typeface="Arial MT"/>
              </a:rPr>
              <a:t>We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identified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important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actions</a:t>
            </a:r>
            <a:endParaRPr sz="1800">
              <a:latin typeface="Arial MT"/>
              <a:cs typeface="Arial MT"/>
            </a:endParaRPr>
          </a:p>
          <a:p>
            <a:pPr marL="12700" marR="233045">
              <a:lnSpc>
                <a:spcPts val="3190"/>
              </a:lnSpc>
              <a:spcBef>
                <a:spcPts val="185"/>
              </a:spcBef>
            </a:pPr>
            <a:r>
              <a:rPr sz="1800" spc="-20" dirty="0">
                <a:latin typeface="Arial MT"/>
                <a:cs typeface="Arial MT"/>
              </a:rPr>
              <a:t>We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discussed securing casualty equipment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We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discussed evacuation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equipment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00" spc="-20" dirty="0">
                <a:latin typeface="Arial MT"/>
                <a:cs typeface="Arial MT"/>
              </a:rPr>
              <a:t>We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identified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litter selections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800" spc="-20" dirty="0">
                <a:latin typeface="Arial MT"/>
                <a:cs typeface="Arial MT"/>
              </a:rPr>
              <a:t>We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discussed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casualty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packaging</a:t>
            </a:r>
            <a:endParaRPr sz="1800">
              <a:latin typeface="Arial MT"/>
              <a:cs typeface="Arial MT"/>
            </a:endParaRPr>
          </a:p>
          <a:p>
            <a:pPr marL="12700" marR="487045">
              <a:lnSpc>
                <a:spcPct val="143300"/>
              </a:lnSpc>
              <a:spcBef>
                <a:spcPts val="95"/>
              </a:spcBef>
            </a:pPr>
            <a:r>
              <a:rPr sz="1800" spc="-20" dirty="0">
                <a:latin typeface="Arial MT"/>
                <a:cs typeface="Arial MT"/>
              </a:rPr>
              <a:t>We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identified spinal injury considerations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We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discussed walking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wounded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800" spc="-20" dirty="0">
                <a:latin typeface="Arial MT"/>
                <a:cs typeface="Arial MT"/>
              </a:rPr>
              <a:t>We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identified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staging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-20" dirty="0">
                <a:latin typeface="Arial MT"/>
                <a:cs typeface="Arial MT"/>
              </a:rPr>
              <a:t>We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identified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considerations for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casualty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AAR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30679" y="1730387"/>
            <a:ext cx="7132320" cy="5127625"/>
            <a:chOff x="1630679" y="1730387"/>
            <a:chExt cx="7132320" cy="5127625"/>
          </a:xfrm>
        </p:grpSpPr>
        <p:sp>
          <p:nvSpPr>
            <p:cNvPr id="7" name="object 7"/>
            <p:cNvSpPr/>
            <p:nvPr/>
          </p:nvSpPr>
          <p:spPr>
            <a:xfrm>
              <a:off x="6247069" y="1730387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69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7069" y="2130587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69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7069" y="2530786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69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7069" y="3731386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47069" y="2930986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69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47069" y="3331186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47069" y="4131586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47069" y="4531787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7069" y="4931987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7023" y="3560064"/>
              <a:ext cx="6665976" cy="32979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0679" y="2462784"/>
              <a:ext cx="1082040" cy="3054096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CHECK</a:t>
            </a:r>
            <a:r>
              <a:rPr spc="-25" dirty="0"/>
              <a:t> </a:t>
            </a:r>
            <a:r>
              <a:rPr dirty="0"/>
              <a:t>ON</a:t>
            </a:r>
            <a:r>
              <a:rPr spc="-25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3190" y="1888235"/>
            <a:ext cx="6289675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What actions are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needed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to prepare for evacuation?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casualty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staging involve?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6393" y="2004954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9976" y="2421785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2855" y="2960923"/>
            <a:ext cx="71462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ANY</a:t>
            </a:r>
            <a:r>
              <a:rPr sz="6000" spc="-130" dirty="0"/>
              <a:t> </a:t>
            </a:r>
            <a:r>
              <a:rPr sz="6000" spc="-5" dirty="0"/>
              <a:t>QUESTIONS?</a:t>
            </a:r>
            <a:endParaRPr sz="60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2794317"/>
            <a:ext cx="7619365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0" marR="5080" indent="-1486535">
              <a:lnSpc>
                <a:spcPct val="113300"/>
              </a:lnSpc>
              <a:spcBef>
                <a:spcPts val="100"/>
              </a:spcBef>
            </a:pPr>
            <a:r>
              <a:rPr sz="3600" spc="-270" dirty="0"/>
              <a:t>T</a:t>
            </a:r>
            <a:r>
              <a:rPr sz="3600" dirty="0"/>
              <a:t>A</a:t>
            </a:r>
            <a:r>
              <a:rPr sz="3600" spc="-5" dirty="0"/>
              <a:t>C</a:t>
            </a:r>
            <a:r>
              <a:rPr sz="3600" dirty="0"/>
              <a:t>TI</a:t>
            </a:r>
            <a:r>
              <a:rPr sz="3600" spc="-5" dirty="0"/>
              <a:t>CA</a:t>
            </a:r>
            <a:r>
              <a:rPr sz="3600" dirty="0"/>
              <a:t>L</a:t>
            </a:r>
            <a:r>
              <a:rPr sz="3600" spc="-65" dirty="0"/>
              <a:t> </a:t>
            </a:r>
            <a:r>
              <a:rPr sz="3600" dirty="0"/>
              <a:t>T</a:t>
            </a:r>
            <a:r>
              <a:rPr sz="3600" spc="-5" dirty="0"/>
              <a:t>RAUM</a:t>
            </a:r>
            <a:r>
              <a:rPr sz="3600" dirty="0"/>
              <a:t>A</a:t>
            </a:r>
            <a:r>
              <a:rPr sz="3600" spc="-270" dirty="0"/>
              <a:t> </a:t>
            </a:r>
            <a:r>
              <a:rPr sz="3600" spc="-5" dirty="0"/>
              <a:t>ASSESSMEN</a:t>
            </a:r>
            <a:r>
              <a:rPr sz="3600" dirty="0"/>
              <a:t>T  </a:t>
            </a:r>
            <a:r>
              <a:rPr sz="3600" spc="-5" dirty="0"/>
              <a:t>STUDENT</a:t>
            </a:r>
            <a:r>
              <a:rPr sz="3600" spc="-10" dirty="0"/>
              <a:t> </a:t>
            </a:r>
            <a:r>
              <a:rPr sz="3600" spc="-5" dirty="0"/>
              <a:t>PRACTICE</a:t>
            </a:r>
            <a:endParaRPr sz="36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495" y="1277960"/>
            <a:ext cx="10311765" cy="4462780"/>
          </a:xfrm>
          <a:custGeom>
            <a:avLst/>
            <a:gdLst/>
            <a:ahLst/>
            <a:cxnLst/>
            <a:rect l="l" t="t" r="r" b="b"/>
            <a:pathLst>
              <a:path w="10311765" h="4462780">
                <a:moveTo>
                  <a:pt x="390712" y="2"/>
                </a:moveTo>
                <a:lnTo>
                  <a:pt x="441412" y="2"/>
                </a:lnTo>
                <a:lnTo>
                  <a:pt x="492112" y="2"/>
                </a:lnTo>
                <a:lnTo>
                  <a:pt x="542812" y="2"/>
                </a:lnTo>
                <a:lnTo>
                  <a:pt x="593513" y="2"/>
                </a:lnTo>
                <a:lnTo>
                  <a:pt x="644213" y="2"/>
                </a:lnTo>
                <a:lnTo>
                  <a:pt x="694913" y="2"/>
                </a:lnTo>
                <a:lnTo>
                  <a:pt x="745613" y="2"/>
                </a:lnTo>
                <a:lnTo>
                  <a:pt x="796314" y="1"/>
                </a:lnTo>
                <a:lnTo>
                  <a:pt x="847014" y="1"/>
                </a:lnTo>
                <a:lnTo>
                  <a:pt x="897714" y="1"/>
                </a:lnTo>
                <a:lnTo>
                  <a:pt x="948414" y="1"/>
                </a:lnTo>
                <a:lnTo>
                  <a:pt x="999115" y="1"/>
                </a:lnTo>
                <a:lnTo>
                  <a:pt x="1049815" y="1"/>
                </a:lnTo>
                <a:lnTo>
                  <a:pt x="1100515" y="1"/>
                </a:lnTo>
                <a:lnTo>
                  <a:pt x="1151215" y="1"/>
                </a:lnTo>
                <a:lnTo>
                  <a:pt x="1201916" y="1"/>
                </a:lnTo>
                <a:lnTo>
                  <a:pt x="1252616" y="1"/>
                </a:lnTo>
                <a:lnTo>
                  <a:pt x="1303316" y="1"/>
                </a:lnTo>
                <a:lnTo>
                  <a:pt x="1354017" y="1"/>
                </a:lnTo>
                <a:lnTo>
                  <a:pt x="1404717" y="1"/>
                </a:lnTo>
                <a:lnTo>
                  <a:pt x="1455417" y="1"/>
                </a:lnTo>
                <a:lnTo>
                  <a:pt x="1506117" y="1"/>
                </a:lnTo>
                <a:lnTo>
                  <a:pt x="1556818" y="1"/>
                </a:lnTo>
                <a:lnTo>
                  <a:pt x="1607518" y="1"/>
                </a:lnTo>
                <a:lnTo>
                  <a:pt x="1658218" y="1"/>
                </a:lnTo>
                <a:lnTo>
                  <a:pt x="1708918" y="1"/>
                </a:lnTo>
                <a:lnTo>
                  <a:pt x="1759619" y="1"/>
                </a:lnTo>
                <a:lnTo>
                  <a:pt x="1810319" y="1"/>
                </a:lnTo>
                <a:lnTo>
                  <a:pt x="1861019" y="1"/>
                </a:lnTo>
                <a:lnTo>
                  <a:pt x="1911719" y="1"/>
                </a:lnTo>
                <a:lnTo>
                  <a:pt x="1962420" y="1"/>
                </a:lnTo>
                <a:lnTo>
                  <a:pt x="2013120" y="1"/>
                </a:lnTo>
                <a:lnTo>
                  <a:pt x="2063820" y="1"/>
                </a:lnTo>
                <a:lnTo>
                  <a:pt x="2114520" y="1"/>
                </a:lnTo>
                <a:lnTo>
                  <a:pt x="2165221" y="1"/>
                </a:lnTo>
                <a:lnTo>
                  <a:pt x="2215921" y="1"/>
                </a:lnTo>
                <a:lnTo>
                  <a:pt x="2266621" y="1"/>
                </a:lnTo>
                <a:lnTo>
                  <a:pt x="2317322" y="1"/>
                </a:lnTo>
                <a:lnTo>
                  <a:pt x="2368022" y="1"/>
                </a:lnTo>
                <a:lnTo>
                  <a:pt x="2418722" y="1"/>
                </a:lnTo>
                <a:lnTo>
                  <a:pt x="2469422" y="1"/>
                </a:lnTo>
                <a:lnTo>
                  <a:pt x="2520123" y="1"/>
                </a:lnTo>
                <a:lnTo>
                  <a:pt x="2570823" y="1"/>
                </a:lnTo>
                <a:lnTo>
                  <a:pt x="2621523" y="1"/>
                </a:lnTo>
                <a:lnTo>
                  <a:pt x="2672223" y="1"/>
                </a:lnTo>
                <a:lnTo>
                  <a:pt x="2722924" y="1"/>
                </a:lnTo>
                <a:lnTo>
                  <a:pt x="2773624" y="1"/>
                </a:lnTo>
                <a:lnTo>
                  <a:pt x="2824324" y="1"/>
                </a:lnTo>
                <a:lnTo>
                  <a:pt x="2875024" y="1"/>
                </a:lnTo>
                <a:lnTo>
                  <a:pt x="2925725" y="1"/>
                </a:lnTo>
                <a:lnTo>
                  <a:pt x="2976425" y="1"/>
                </a:lnTo>
                <a:lnTo>
                  <a:pt x="3027125" y="1"/>
                </a:lnTo>
                <a:lnTo>
                  <a:pt x="3077825" y="1"/>
                </a:lnTo>
                <a:lnTo>
                  <a:pt x="3128526" y="1"/>
                </a:lnTo>
                <a:lnTo>
                  <a:pt x="3179226" y="1"/>
                </a:lnTo>
                <a:lnTo>
                  <a:pt x="3229926" y="1"/>
                </a:lnTo>
                <a:lnTo>
                  <a:pt x="3280626" y="1"/>
                </a:lnTo>
                <a:lnTo>
                  <a:pt x="3331327" y="1"/>
                </a:lnTo>
                <a:lnTo>
                  <a:pt x="3382027" y="1"/>
                </a:lnTo>
                <a:lnTo>
                  <a:pt x="3432727" y="1"/>
                </a:lnTo>
                <a:lnTo>
                  <a:pt x="3483427" y="1"/>
                </a:lnTo>
                <a:lnTo>
                  <a:pt x="3534128" y="1"/>
                </a:lnTo>
                <a:lnTo>
                  <a:pt x="3584828" y="1"/>
                </a:lnTo>
                <a:lnTo>
                  <a:pt x="3635528" y="1"/>
                </a:lnTo>
                <a:lnTo>
                  <a:pt x="3686229" y="1"/>
                </a:lnTo>
                <a:lnTo>
                  <a:pt x="3736929" y="1"/>
                </a:lnTo>
                <a:lnTo>
                  <a:pt x="3787629" y="1"/>
                </a:lnTo>
                <a:lnTo>
                  <a:pt x="3838329" y="1"/>
                </a:lnTo>
                <a:lnTo>
                  <a:pt x="3889030" y="1"/>
                </a:lnTo>
                <a:lnTo>
                  <a:pt x="3939730" y="1"/>
                </a:lnTo>
                <a:lnTo>
                  <a:pt x="3990430" y="1"/>
                </a:lnTo>
                <a:lnTo>
                  <a:pt x="4041130" y="1"/>
                </a:lnTo>
                <a:lnTo>
                  <a:pt x="4091831" y="1"/>
                </a:lnTo>
                <a:lnTo>
                  <a:pt x="4142531" y="1"/>
                </a:lnTo>
                <a:lnTo>
                  <a:pt x="4193231" y="1"/>
                </a:lnTo>
                <a:lnTo>
                  <a:pt x="4243931" y="1"/>
                </a:lnTo>
                <a:lnTo>
                  <a:pt x="4294632" y="1"/>
                </a:lnTo>
                <a:lnTo>
                  <a:pt x="4345332" y="1"/>
                </a:lnTo>
                <a:lnTo>
                  <a:pt x="4396032" y="1"/>
                </a:lnTo>
                <a:lnTo>
                  <a:pt x="4446732" y="1"/>
                </a:lnTo>
                <a:lnTo>
                  <a:pt x="4497433" y="1"/>
                </a:lnTo>
                <a:lnTo>
                  <a:pt x="4548133" y="1"/>
                </a:lnTo>
                <a:lnTo>
                  <a:pt x="4598833" y="1"/>
                </a:lnTo>
                <a:lnTo>
                  <a:pt x="4649533" y="1"/>
                </a:lnTo>
                <a:lnTo>
                  <a:pt x="4700234" y="1"/>
                </a:lnTo>
                <a:lnTo>
                  <a:pt x="4750934" y="1"/>
                </a:lnTo>
                <a:lnTo>
                  <a:pt x="4801634" y="1"/>
                </a:lnTo>
                <a:lnTo>
                  <a:pt x="4852334" y="1"/>
                </a:lnTo>
                <a:lnTo>
                  <a:pt x="4903035" y="1"/>
                </a:lnTo>
                <a:lnTo>
                  <a:pt x="4953735" y="1"/>
                </a:lnTo>
                <a:lnTo>
                  <a:pt x="5004435" y="1"/>
                </a:lnTo>
                <a:lnTo>
                  <a:pt x="5055136" y="0"/>
                </a:lnTo>
                <a:lnTo>
                  <a:pt x="5105836" y="0"/>
                </a:lnTo>
                <a:lnTo>
                  <a:pt x="5156536" y="0"/>
                </a:lnTo>
                <a:lnTo>
                  <a:pt x="5207236" y="0"/>
                </a:lnTo>
                <a:lnTo>
                  <a:pt x="5257937" y="0"/>
                </a:lnTo>
                <a:lnTo>
                  <a:pt x="5308637" y="0"/>
                </a:lnTo>
                <a:lnTo>
                  <a:pt x="5359337" y="0"/>
                </a:lnTo>
                <a:lnTo>
                  <a:pt x="5410037" y="0"/>
                </a:lnTo>
                <a:lnTo>
                  <a:pt x="5460738" y="0"/>
                </a:lnTo>
                <a:lnTo>
                  <a:pt x="5511438" y="0"/>
                </a:lnTo>
                <a:lnTo>
                  <a:pt x="5562138" y="0"/>
                </a:lnTo>
                <a:lnTo>
                  <a:pt x="5612838" y="0"/>
                </a:lnTo>
                <a:lnTo>
                  <a:pt x="5663539" y="0"/>
                </a:lnTo>
                <a:lnTo>
                  <a:pt x="5714239" y="0"/>
                </a:lnTo>
                <a:lnTo>
                  <a:pt x="5764939" y="0"/>
                </a:lnTo>
                <a:lnTo>
                  <a:pt x="5815639" y="0"/>
                </a:lnTo>
                <a:lnTo>
                  <a:pt x="5866340" y="0"/>
                </a:lnTo>
                <a:lnTo>
                  <a:pt x="5917040" y="0"/>
                </a:lnTo>
                <a:lnTo>
                  <a:pt x="5967740" y="0"/>
                </a:lnTo>
                <a:lnTo>
                  <a:pt x="6018440" y="0"/>
                </a:lnTo>
                <a:lnTo>
                  <a:pt x="6069141" y="0"/>
                </a:lnTo>
                <a:lnTo>
                  <a:pt x="6119841" y="0"/>
                </a:lnTo>
                <a:lnTo>
                  <a:pt x="6170541" y="0"/>
                </a:lnTo>
                <a:lnTo>
                  <a:pt x="6221241" y="0"/>
                </a:lnTo>
                <a:lnTo>
                  <a:pt x="6271942" y="0"/>
                </a:lnTo>
                <a:lnTo>
                  <a:pt x="6322642" y="0"/>
                </a:lnTo>
                <a:lnTo>
                  <a:pt x="6373342" y="0"/>
                </a:lnTo>
                <a:lnTo>
                  <a:pt x="6424042" y="0"/>
                </a:lnTo>
                <a:lnTo>
                  <a:pt x="6474743" y="0"/>
                </a:lnTo>
                <a:lnTo>
                  <a:pt x="6525443" y="0"/>
                </a:lnTo>
                <a:lnTo>
                  <a:pt x="6576143" y="0"/>
                </a:lnTo>
                <a:lnTo>
                  <a:pt x="6626844" y="0"/>
                </a:lnTo>
                <a:lnTo>
                  <a:pt x="6677544" y="0"/>
                </a:lnTo>
                <a:lnTo>
                  <a:pt x="6728244" y="0"/>
                </a:lnTo>
                <a:lnTo>
                  <a:pt x="6778944" y="0"/>
                </a:lnTo>
                <a:lnTo>
                  <a:pt x="6829645" y="0"/>
                </a:lnTo>
                <a:lnTo>
                  <a:pt x="6880345" y="0"/>
                </a:lnTo>
                <a:lnTo>
                  <a:pt x="6931045" y="0"/>
                </a:lnTo>
                <a:lnTo>
                  <a:pt x="6981745" y="0"/>
                </a:lnTo>
                <a:lnTo>
                  <a:pt x="7032446" y="0"/>
                </a:lnTo>
                <a:lnTo>
                  <a:pt x="7083146" y="0"/>
                </a:lnTo>
                <a:lnTo>
                  <a:pt x="7133846" y="0"/>
                </a:lnTo>
                <a:lnTo>
                  <a:pt x="7184546" y="0"/>
                </a:lnTo>
                <a:lnTo>
                  <a:pt x="7235247" y="0"/>
                </a:lnTo>
                <a:lnTo>
                  <a:pt x="7285947" y="0"/>
                </a:lnTo>
                <a:lnTo>
                  <a:pt x="7336647" y="0"/>
                </a:lnTo>
                <a:lnTo>
                  <a:pt x="7387347" y="0"/>
                </a:lnTo>
                <a:lnTo>
                  <a:pt x="7438048" y="0"/>
                </a:lnTo>
                <a:lnTo>
                  <a:pt x="7488748" y="0"/>
                </a:lnTo>
                <a:lnTo>
                  <a:pt x="7539448" y="0"/>
                </a:lnTo>
                <a:lnTo>
                  <a:pt x="7590148" y="0"/>
                </a:lnTo>
                <a:lnTo>
                  <a:pt x="7640849" y="0"/>
                </a:lnTo>
                <a:lnTo>
                  <a:pt x="7691549" y="0"/>
                </a:lnTo>
                <a:lnTo>
                  <a:pt x="7742249" y="0"/>
                </a:lnTo>
                <a:lnTo>
                  <a:pt x="7792950" y="0"/>
                </a:lnTo>
                <a:lnTo>
                  <a:pt x="7843650" y="0"/>
                </a:lnTo>
                <a:lnTo>
                  <a:pt x="7894350" y="0"/>
                </a:lnTo>
                <a:lnTo>
                  <a:pt x="7945050" y="0"/>
                </a:lnTo>
                <a:lnTo>
                  <a:pt x="7995751" y="0"/>
                </a:lnTo>
                <a:lnTo>
                  <a:pt x="8046451" y="0"/>
                </a:lnTo>
                <a:lnTo>
                  <a:pt x="8097151" y="0"/>
                </a:lnTo>
                <a:lnTo>
                  <a:pt x="8147851" y="0"/>
                </a:lnTo>
                <a:lnTo>
                  <a:pt x="8198552" y="0"/>
                </a:lnTo>
                <a:lnTo>
                  <a:pt x="8249252" y="0"/>
                </a:lnTo>
                <a:lnTo>
                  <a:pt x="8299952" y="0"/>
                </a:lnTo>
                <a:lnTo>
                  <a:pt x="8350652" y="0"/>
                </a:lnTo>
                <a:lnTo>
                  <a:pt x="8401353" y="0"/>
                </a:lnTo>
                <a:lnTo>
                  <a:pt x="8452053" y="0"/>
                </a:lnTo>
                <a:lnTo>
                  <a:pt x="8502753" y="0"/>
                </a:lnTo>
                <a:lnTo>
                  <a:pt x="8553454" y="0"/>
                </a:lnTo>
                <a:lnTo>
                  <a:pt x="8604154" y="0"/>
                </a:lnTo>
                <a:lnTo>
                  <a:pt x="8654854" y="0"/>
                </a:lnTo>
                <a:lnTo>
                  <a:pt x="8705554" y="0"/>
                </a:lnTo>
                <a:lnTo>
                  <a:pt x="8756255" y="0"/>
                </a:lnTo>
                <a:lnTo>
                  <a:pt x="8806955" y="0"/>
                </a:lnTo>
                <a:lnTo>
                  <a:pt x="8857655" y="0"/>
                </a:lnTo>
                <a:lnTo>
                  <a:pt x="8908355" y="0"/>
                </a:lnTo>
                <a:lnTo>
                  <a:pt x="8959056" y="0"/>
                </a:lnTo>
                <a:lnTo>
                  <a:pt x="9013801" y="2246"/>
                </a:lnTo>
                <a:lnTo>
                  <a:pt x="9066819" y="8828"/>
                </a:lnTo>
                <a:lnTo>
                  <a:pt x="9117798" y="19509"/>
                </a:lnTo>
                <a:lnTo>
                  <a:pt x="9166424" y="34055"/>
                </a:lnTo>
                <a:lnTo>
                  <a:pt x="9212386" y="52228"/>
                </a:lnTo>
                <a:lnTo>
                  <a:pt x="9255371" y="73794"/>
                </a:lnTo>
                <a:lnTo>
                  <a:pt x="9295066" y="98516"/>
                </a:lnTo>
                <a:lnTo>
                  <a:pt x="9331159" y="126159"/>
                </a:lnTo>
                <a:lnTo>
                  <a:pt x="9363338" y="156486"/>
                </a:lnTo>
                <a:lnTo>
                  <a:pt x="9391290" y="189263"/>
                </a:lnTo>
                <a:lnTo>
                  <a:pt x="9414703" y="224252"/>
                </a:lnTo>
                <a:lnTo>
                  <a:pt x="9433263" y="261219"/>
                </a:lnTo>
                <a:lnTo>
                  <a:pt x="9446660" y="299927"/>
                </a:lnTo>
                <a:lnTo>
                  <a:pt x="10311321" y="2189588"/>
                </a:lnTo>
                <a:lnTo>
                  <a:pt x="9446660" y="4162824"/>
                </a:lnTo>
                <a:lnTo>
                  <a:pt x="9433263" y="4201532"/>
                </a:lnTo>
                <a:lnTo>
                  <a:pt x="9414703" y="4238499"/>
                </a:lnTo>
                <a:lnTo>
                  <a:pt x="9391290" y="4273488"/>
                </a:lnTo>
                <a:lnTo>
                  <a:pt x="9363338" y="4306264"/>
                </a:lnTo>
                <a:lnTo>
                  <a:pt x="9331159" y="4336592"/>
                </a:lnTo>
                <a:lnTo>
                  <a:pt x="9295066" y="4364235"/>
                </a:lnTo>
                <a:lnTo>
                  <a:pt x="9255371" y="4388957"/>
                </a:lnTo>
                <a:lnTo>
                  <a:pt x="9212386" y="4410523"/>
                </a:lnTo>
                <a:lnTo>
                  <a:pt x="9166424" y="4428696"/>
                </a:lnTo>
                <a:lnTo>
                  <a:pt x="9117798" y="4443242"/>
                </a:lnTo>
                <a:lnTo>
                  <a:pt x="9066819" y="4453923"/>
                </a:lnTo>
                <a:lnTo>
                  <a:pt x="9013801" y="4460505"/>
                </a:lnTo>
                <a:lnTo>
                  <a:pt x="8959056" y="4462752"/>
                </a:lnTo>
                <a:lnTo>
                  <a:pt x="458805" y="4462752"/>
                </a:lnTo>
                <a:lnTo>
                  <a:pt x="401328" y="4460224"/>
                </a:lnTo>
                <a:lnTo>
                  <a:pt x="346839" y="4452831"/>
                </a:lnTo>
                <a:lnTo>
                  <a:pt x="295540" y="4440853"/>
                </a:lnTo>
                <a:lnTo>
                  <a:pt x="247636" y="4424572"/>
                </a:lnTo>
                <a:lnTo>
                  <a:pt x="203330" y="4404270"/>
                </a:lnTo>
                <a:lnTo>
                  <a:pt x="162824" y="4380230"/>
                </a:lnTo>
                <a:lnTo>
                  <a:pt x="126322" y="4352732"/>
                </a:lnTo>
                <a:lnTo>
                  <a:pt x="94028" y="4322059"/>
                </a:lnTo>
                <a:lnTo>
                  <a:pt x="66144" y="4288492"/>
                </a:lnTo>
                <a:lnTo>
                  <a:pt x="42874" y="4252314"/>
                </a:lnTo>
                <a:lnTo>
                  <a:pt x="24421" y="4213806"/>
                </a:lnTo>
                <a:lnTo>
                  <a:pt x="10989" y="4173250"/>
                </a:lnTo>
                <a:lnTo>
                  <a:pt x="2781" y="4130928"/>
                </a:lnTo>
                <a:lnTo>
                  <a:pt x="0" y="4087122"/>
                </a:lnTo>
                <a:lnTo>
                  <a:pt x="0" y="356175"/>
                </a:lnTo>
                <a:lnTo>
                  <a:pt x="2075" y="309384"/>
                </a:lnTo>
                <a:lnTo>
                  <a:pt x="8382" y="264925"/>
                </a:lnTo>
                <a:lnTo>
                  <a:pt x="19036" y="223042"/>
                </a:lnTo>
                <a:lnTo>
                  <a:pt x="34157" y="183982"/>
                </a:lnTo>
                <a:lnTo>
                  <a:pt x="53863" y="147990"/>
                </a:lnTo>
                <a:lnTo>
                  <a:pt x="78271" y="115312"/>
                </a:lnTo>
                <a:lnTo>
                  <a:pt x="107500" y="86194"/>
                </a:lnTo>
                <a:lnTo>
                  <a:pt x="141667" y="60881"/>
                </a:lnTo>
                <a:lnTo>
                  <a:pt x="180891" y="39620"/>
                </a:lnTo>
                <a:lnTo>
                  <a:pt x="225289" y="22656"/>
                </a:lnTo>
                <a:lnTo>
                  <a:pt x="274980" y="10234"/>
                </a:lnTo>
                <a:lnTo>
                  <a:pt x="330081" y="2601"/>
                </a:lnTo>
                <a:lnTo>
                  <a:pt x="390712" y="2"/>
                </a:lnTo>
                <a:close/>
              </a:path>
            </a:pathLst>
          </a:custGeom>
          <a:ln w="38100">
            <a:solidFill>
              <a:srgbClr val="2E3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8824" y="300228"/>
            <a:ext cx="5616575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67055" marR="5080" indent="-554990">
              <a:lnSpc>
                <a:spcPts val="2210"/>
              </a:lnSpc>
              <a:spcBef>
                <a:spcPts val="330"/>
              </a:spcBef>
            </a:pPr>
            <a:r>
              <a:rPr sz="2000" spc="-20" dirty="0">
                <a:solidFill>
                  <a:srgbClr val="767171"/>
                </a:solidFill>
              </a:rPr>
              <a:t>TACTICAL </a:t>
            </a:r>
            <a:r>
              <a:rPr sz="2000" spc="-25" dirty="0">
                <a:solidFill>
                  <a:srgbClr val="767171"/>
                </a:solidFill>
              </a:rPr>
              <a:t>COMBAT </a:t>
            </a:r>
            <a:r>
              <a:rPr sz="2000" spc="-20" dirty="0">
                <a:solidFill>
                  <a:srgbClr val="767171"/>
                </a:solidFill>
              </a:rPr>
              <a:t>CASUALTY </a:t>
            </a:r>
            <a:r>
              <a:rPr sz="2000" dirty="0">
                <a:solidFill>
                  <a:srgbClr val="767171"/>
                </a:solidFill>
              </a:rPr>
              <a:t>CARE (TCCC) </a:t>
            </a:r>
            <a:r>
              <a:rPr sz="2000" spc="-545" dirty="0">
                <a:solidFill>
                  <a:srgbClr val="767171"/>
                </a:solidFill>
              </a:rPr>
              <a:t> </a:t>
            </a:r>
            <a:r>
              <a:rPr sz="2000" dirty="0">
                <a:solidFill>
                  <a:srgbClr val="767171"/>
                </a:solidFill>
              </a:rPr>
              <a:t>ROLE-BASED</a:t>
            </a:r>
            <a:r>
              <a:rPr sz="2000" spc="-15" dirty="0">
                <a:solidFill>
                  <a:srgbClr val="767171"/>
                </a:solidFill>
              </a:rPr>
              <a:t> </a:t>
            </a:r>
            <a:r>
              <a:rPr sz="2000" dirty="0">
                <a:solidFill>
                  <a:srgbClr val="767171"/>
                </a:solidFill>
              </a:rPr>
              <a:t>TRAINING</a:t>
            </a:r>
            <a:r>
              <a:rPr sz="2000" spc="-20" dirty="0">
                <a:solidFill>
                  <a:srgbClr val="767171"/>
                </a:solidFill>
              </a:rPr>
              <a:t> </a:t>
            </a:r>
            <a:r>
              <a:rPr sz="2000" dirty="0">
                <a:solidFill>
                  <a:srgbClr val="767171"/>
                </a:solidFill>
              </a:rPr>
              <a:t>SPECTRUM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941219" y="5857647"/>
            <a:ext cx="10106660" cy="454659"/>
            <a:chOff x="941219" y="5857647"/>
            <a:chExt cx="10106660" cy="454659"/>
          </a:xfrm>
        </p:grpSpPr>
        <p:sp>
          <p:nvSpPr>
            <p:cNvPr id="5" name="object 5"/>
            <p:cNvSpPr/>
            <p:nvPr/>
          </p:nvSpPr>
          <p:spPr>
            <a:xfrm>
              <a:off x="982494" y="5898922"/>
              <a:ext cx="10024110" cy="372110"/>
            </a:xfrm>
            <a:custGeom>
              <a:avLst/>
              <a:gdLst/>
              <a:ahLst/>
              <a:cxnLst/>
              <a:rect l="l" t="t" r="r" b="b"/>
              <a:pathLst>
                <a:path w="10024110" h="372110">
                  <a:moveTo>
                    <a:pt x="9781128" y="0"/>
                  </a:moveTo>
                  <a:lnTo>
                    <a:pt x="0" y="0"/>
                  </a:lnTo>
                  <a:lnTo>
                    <a:pt x="0" y="371576"/>
                  </a:lnTo>
                  <a:lnTo>
                    <a:pt x="9781128" y="371576"/>
                  </a:lnTo>
                  <a:lnTo>
                    <a:pt x="10024089" y="185794"/>
                  </a:lnTo>
                  <a:lnTo>
                    <a:pt x="97811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2494" y="5898922"/>
              <a:ext cx="10024110" cy="372110"/>
            </a:xfrm>
            <a:custGeom>
              <a:avLst/>
              <a:gdLst/>
              <a:ahLst/>
              <a:cxnLst/>
              <a:rect l="l" t="t" r="r" b="b"/>
              <a:pathLst>
                <a:path w="10024110" h="372110">
                  <a:moveTo>
                    <a:pt x="0" y="0"/>
                  </a:moveTo>
                  <a:lnTo>
                    <a:pt x="9781128" y="0"/>
                  </a:lnTo>
                  <a:lnTo>
                    <a:pt x="10024090" y="185794"/>
                  </a:lnTo>
                  <a:lnTo>
                    <a:pt x="9781128" y="371577"/>
                  </a:lnTo>
                  <a:lnTo>
                    <a:pt x="0" y="371577"/>
                  </a:lnTo>
                  <a:lnTo>
                    <a:pt x="0" y="0"/>
                  </a:lnTo>
                  <a:close/>
                </a:path>
              </a:pathLst>
            </a:custGeom>
            <a:ln w="825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53125" y="5924803"/>
            <a:ext cx="416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595959"/>
                </a:solidFill>
                <a:latin typeface="Arial"/>
                <a:cs typeface="Arial"/>
              </a:rPr>
              <a:t>STANDARDIZED 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JOINT</a:t>
            </a:r>
            <a:r>
              <a:rPr sz="1800" b="1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CURRICULUM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4885" y="5315203"/>
            <a:ext cx="175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YOU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ARE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6514" y="1133471"/>
            <a:ext cx="4714875" cy="424815"/>
          </a:xfrm>
          <a:custGeom>
            <a:avLst/>
            <a:gdLst/>
            <a:ahLst/>
            <a:cxnLst/>
            <a:rect l="l" t="t" r="r" b="b"/>
            <a:pathLst>
              <a:path w="4714875" h="424815">
                <a:moveTo>
                  <a:pt x="4714618" y="0"/>
                </a:moveTo>
                <a:lnTo>
                  <a:pt x="0" y="0"/>
                </a:lnTo>
                <a:lnTo>
                  <a:pt x="0" y="424731"/>
                </a:lnTo>
                <a:lnTo>
                  <a:pt x="4714618" y="424731"/>
                </a:lnTo>
                <a:lnTo>
                  <a:pt x="47146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36392" y="1115059"/>
            <a:ext cx="207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ROLE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65627" y="1513213"/>
            <a:ext cx="3914775" cy="708025"/>
            <a:chOff x="1665627" y="1513213"/>
            <a:chExt cx="3914775" cy="708025"/>
          </a:xfrm>
        </p:grpSpPr>
        <p:sp>
          <p:nvSpPr>
            <p:cNvPr id="12" name="object 12"/>
            <p:cNvSpPr/>
            <p:nvPr/>
          </p:nvSpPr>
          <p:spPr>
            <a:xfrm>
              <a:off x="1678327" y="1817224"/>
              <a:ext cx="3889375" cy="369570"/>
            </a:xfrm>
            <a:custGeom>
              <a:avLst/>
              <a:gdLst/>
              <a:ahLst/>
              <a:cxnLst/>
              <a:rect l="l" t="t" r="r" b="b"/>
              <a:pathLst>
                <a:path w="3889375" h="369569">
                  <a:moveTo>
                    <a:pt x="0" y="369321"/>
                  </a:moveTo>
                  <a:lnTo>
                    <a:pt x="2856" y="322994"/>
                  </a:lnTo>
                  <a:lnTo>
                    <a:pt x="11195" y="278384"/>
                  </a:lnTo>
                  <a:lnTo>
                    <a:pt x="24675" y="235838"/>
                  </a:lnTo>
                  <a:lnTo>
                    <a:pt x="42951" y="195701"/>
                  </a:lnTo>
                  <a:lnTo>
                    <a:pt x="65680" y="158319"/>
                  </a:lnTo>
                  <a:lnTo>
                    <a:pt x="92518" y="124040"/>
                  </a:lnTo>
                  <a:lnTo>
                    <a:pt x="123122" y="93208"/>
                  </a:lnTo>
                  <a:lnTo>
                    <a:pt x="157148" y="66169"/>
                  </a:lnTo>
                  <a:lnTo>
                    <a:pt x="194253" y="43271"/>
                  </a:lnTo>
                  <a:lnTo>
                    <a:pt x="234093" y="24859"/>
                  </a:lnTo>
                  <a:lnTo>
                    <a:pt x="276325" y="11279"/>
                  </a:lnTo>
                  <a:lnTo>
                    <a:pt x="320604" y="2877"/>
                  </a:lnTo>
                  <a:lnTo>
                    <a:pt x="366588" y="0"/>
                  </a:lnTo>
                  <a:lnTo>
                    <a:pt x="3522505" y="0"/>
                  </a:lnTo>
                  <a:lnTo>
                    <a:pt x="3568489" y="2877"/>
                  </a:lnTo>
                  <a:lnTo>
                    <a:pt x="3612768" y="11279"/>
                  </a:lnTo>
                  <a:lnTo>
                    <a:pt x="3655000" y="24859"/>
                  </a:lnTo>
                  <a:lnTo>
                    <a:pt x="3694840" y="43271"/>
                  </a:lnTo>
                  <a:lnTo>
                    <a:pt x="3731945" y="66169"/>
                  </a:lnTo>
                  <a:lnTo>
                    <a:pt x="3765971" y="93208"/>
                  </a:lnTo>
                  <a:lnTo>
                    <a:pt x="3796575" y="124040"/>
                  </a:lnTo>
                  <a:lnTo>
                    <a:pt x="3823413" y="158319"/>
                  </a:lnTo>
                  <a:lnTo>
                    <a:pt x="3846142" y="195701"/>
                  </a:lnTo>
                  <a:lnTo>
                    <a:pt x="3864418" y="235838"/>
                  </a:lnTo>
                  <a:lnTo>
                    <a:pt x="3877898" y="278384"/>
                  </a:lnTo>
                  <a:lnTo>
                    <a:pt x="3886237" y="322994"/>
                  </a:lnTo>
                  <a:lnTo>
                    <a:pt x="3889094" y="369321"/>
                  </a:lnTo>
                </a:path>
              </a:pathLst>
            </a:custGeom>
            <a:ln w="254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20624" y="1513213"/>
              <a:ext cx="1998345" cy="708025"/>
            </a:xfrm>
            <a:custGeom>
              <a:avLst/>
              <a:gdLst/>
              <a:ahLst/>
              <a:cxnLst/>
              <a:rect l="l" t="t" r="r" b="b"/>
              <a:pathLst>
                <a:path w="1998345" h="708025">
                  <a:moveTo>
                    <a:pt x="1997948" y="0"/>
                  </a:moveTo>
                  <a:lnTo>
                    <a:pt x="0" y="0"/>
                  </a:lnTo>
                  <a:lnTo>
                    <a:pt x="0" y="707886"/>
                  </a:lnTo>
                  <a:lnTo>
                    <a:pt x="1997948" y="707886"/>
                  </a:lnTo>
                  <a:lnTo>
                    <a:pt x="199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47173" y="1534667"/>
            <a:ext cx="17500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 marR="5080" indent="-67945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2E3334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2E3334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2E3334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CAL  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PERSONNEL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26463" y="1542453"/>
            <a:ext cx="8958580" cy="4111625"/>
            <a:chOff x="1426463" y="1542453"/>
            <a:chExt cx="8958580" cy="4111625"/>
          </a:xfrm>
        </p:grpSpPr>
        <p:sp>
          <p:nvSpPr>
            <p:cNvPr id="16" name="object 16"/>
            <p:cNvSpPr/>
            <p:nvPr/>
          </p:nvSpPr>
          <p:spPr>
            <a:xfrm>
              <a:off x="6078052" y="5312139"/>
              <a:ext cx="220979" cy="255904"/>
            </a:xfrm>
            <a:custGeom>
              <a:avLst/>
              <a:gdLst/>
              <a:ahLst/>
              <a:cxnLst/>
              <a:rect l="l" t="t" r="r" b="b"/>
              <a:pathLst>
                <a:path w="220979" h="255904">
                  <a:moveTo>
                    <a:pt x="220510" y="0"/>
                  </a:moveTo>
                  <a:lnTo>
                    <a:pt x="0" y="127896"/>
                  </a:lnTo>
                  <a:lnTo>
                    <a:pt x="220510" y="255791"/>
                  </a:lnTo>
                  <a:lnTo>
                    <a:pt x="220510" y="0"/>
                  </a:lnTo>
                  <a:close/>
                </a:path>
              </a:pathLst>
            </a:custGeom>
            <a:solidFill>
              <a:srgbClr val="D93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99" y="2197608"/>
              <a:ext cx="1850136" cy="28285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5455" y="2173224"/>
              <a:ext cx="1850136" cy="28285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40" y="2185416"/>
              <a:ext cx="2267712" cy="34686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463" y="2157984"/>
              <a:ext cx="1874519" cy="28681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456704" y="1788605"/>
              <a:ext cx="3671570" cy="369570"/>
            </a:xfrm>
            <a:custGeom>
              <a:avLst/>
              <a:gdLst/>
              <a:ahLst/>
              <a:cxnLst/>
              <a:rect l="l" t="t" r="r" b="b"/>
              <a:pathLst>
                <a:path w="3671570" h="369569">
                  <a:moveTo>
                    <a:pt x="0" y="369321"/>
                  </a:moveTo>
                  <a:lnTo>
                    <a:pt x="2856" y="322994"/>
                  </a:lnTo>
                  <a:lnTo>
                    <a:pt x="11195" y="278384"/>
                  </a:lnTo>
                  <a:lnTo>
                    <a:pt x="24675" y="235838"/>
                  </a:lnTo>
                  <a:lnTo>
                    <a:pt x="42951" y="195701"/>
                  </a:lnTo>
                  <a:lnTo>
                    <a:pt x="65680" y="158319"/>
                  </a:lnTo>
                  <a:lnTo>
                    <a:pt x="92518" y="124040"/>
                  </a:lnTo>
                  <a:lnTo>
                    <a:pt x="123122" y="93208"/>
                  </a:lnTo>
                  <a:lnTo>
                    <a:pt x="157148" y="66169"/>
                  </a:lnTo>
                  <a:lnTo>
                    <a:pt x="194253" y="43271"/>
                  </a:lnTo>
                  <a:lnTo>
                    <a:pt x="234093" y="24859"/>
                  </a:lnTo>
                  <a:lnTo>
                    <a:pt x="276324" y="11279"/>
                  </a:lnTo>
                  <a:lnTo>
                    <a:pt x="320604" y="2877"/>
                  </a:lnTo>
                  <a:lnTo>
                    <a:pt x="366588" y="0"/>
                  </a:lnTo>
                  <a:lnTo>
                    <a:pt x="3304557" y="0"/>
                  </a:lnTo>
                  <a:lnTo>
                    <a:pt x="3350541" y="2877"/>
                  </a:lnTo>
                  <a:lnTo>
                    <a:pt x="3394820" y="11279"/>
                  </a:lnTo>
                  <a:lnTo>
                    <a:pt x="3437052" y="24859"/>
                  </a:lnTo>
                  <a:lnTo>
                    <a:pt x="3476892" y="43271"/>
                  </a:lnTo>
                  <a:lnTo>
                    <a:pt x="3513997" y="66169"/>
                  </a:lnTo>
                  <a:lnTo>
                    <a:pt x="3548023" y="93208"/>
                  </a:lnTo>
                  <a:lnTo>
                    <a:pt x="3578627" y="124040"/>
                  </a:lnTo>
                  <a:lnTo>
                    <a:pt x="3605465" y="158319"/>
                  </a:lnTo>
                  <a:lnTo>
                    <a:pt x="3628194" y="195701"/>
                  </a:lnTo>
                  <a:lnTo>
                    <a:pt x="3646470" y="235838"/>
                  </a:lnTo>
                  <a:lnTo>
                    <a:pt x="3659950" y="278384"/>
                  </a:lnTo>
                  <a:lnTo>
                    <a:pt x="3668289" y="322994"/>
                  </a:lnTo>
                  <a:lnTo>
                    <a:pt x="3671146" y="369321"/>
                  </a:lnTo>
                </a:path>
              </a:pathLst>
            </a:custGeom>
            <a:ln w="254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56785" y="1542453"/>
              <a:ext cx="2404745" cy="646430"/>
            </a:xfrm>
            <a:custGeom>
              <a:avLst/>
              <a:gdLst/>
              <a:ahLst/>
              <a:cxnLst/>
              <a:rect l="l" t="t" r="r" b="b"/>
              <a:pathLst>
                <a:path w="2404745" h="646430">
                  <a:moveTo>
                    <a:pt x="2404671" y="0"/>
                  </a:moveTo>
                  <a:lnTo>
                    <a:pt x="0" y="0"/>
                  </a:lnTo>
                  <a:lnTo>
                    <a:pt x="0" y="646330"/>
                  </a:lnTo>
                  <a:lnTo>
                    <a:pt x="2404671" y="646330"/>
                  </a:lnTo>
                  <a:lnTo>
                    <a:pt x="2404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54257" y="1537715"/>
            <a:ext cx="1609725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14629">
              <a:lnSpc>
                <a:spcPts val="2210"/>
              </a:lnSpc>
              <a:spcBef>
                <a:spcPts val="330"/>
              </a:spcBef>
            </a:pP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MEDICAL 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PE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2E3334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NN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30613" y="4617211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06232" y="5239003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CLS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88845" y="4617211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CMC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77589" y="4589779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2158" y="5908547"/>
            <a:ext cx="1411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E3334"/>
                </a:solidFill>
                <a:latin typeface="Arial MT"/>
                <a:cs typeface="Arial MT"/>
              </a:rPr>
              <a:t>=</a:t>
            </a:r>
            <a:r>
              <a:rPr sz="1400" spc="-40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Cognitive</a:t>
            </a:r>
            <a:r>
              <a:rPr sz="1400" spc="-35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ELOs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5415" y="5946231"/>
            <a:ext cx="234667" cy="2346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812" y="5904890"/>
            <a:ext cx="234667" cy="2346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54793" y="5896355"/>
            <a:ext cx="1686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E3334"/>
                </a:solidFill>
                <a:latin typeface="Arial MT"/>
                <a:cs typeface="Arial MT"/>
              </a:rPr>
              <a:t>=</a:t>
            </a:r>
            <a:r>
              <a:rPr sz="1400" spc="-45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Performance</a:t>
            </a:r>
            <a:r>
              <a:rPr sz="1400" spc="-35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ELOs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7900" y="386588"/>
            <a:ext cx="5156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STUDENT</a:t>
            </a:r>
            <a:r>
              <a:rPr sz="2400" b="1" spc="-3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LEARNING</a:t>
            </a:r>
            <a:r>
              <a:rPr sz="2400" b="1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OBJECTIVES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9751" y="947420"/>
            <a:ext cx="7612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TERMINAL</a:t>
            </a:r>
            <a:r>
              <a:rPr sz="3600" spc="-11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LEARNING</a:t>
            </a:r>
            <a:r>
              <a:rPr sz="3600" spc="-7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OBJECTIVE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3812540" y="5699252"/>
            <a:ext cx="449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Arial"/>
                <a:cs typeface="Arial"/>
              </a:rPr>
              <a:t>8</a:t>
            </a:r>
            <a:endParaRPr sz="6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2262" y="5825235"/>
            <a:ext cx="3839845" cy="78168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 marR="5080">
              <a:lnSpc>
                <a:spcPct val="77100"/>
              </a:lnSpc>
              <a:spcBef>
                <a:spcPts val="870"/>
              </a:spcBef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ENABLING</a:t>
            </a:r>
            <a:r>
              <a:rPr sz="2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LEARNING </a:t>
            </a:r>
            <a:r>
              <a:rPr sz="2800" b="1" spc="-7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OBJECTIVES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(ELOs)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D8C908-A391-1E2E-F276-39575C0FA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82"/>
            <a:ext cx="12192000" cy="68408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2F2F2"/>
                </a:solidFill>
              </a:rPr>
              <a:t>Three</a:t>
            </a:r>
            <a:r>
              <a:rPr spc="-35" dirty="0">
                <a:solidFill>
                  <a:srgbClr val="F2F2F2"/>
                </a:solidFill>
              </a:rPr>
              <a:t> </a:t>
            </a:r>
            <a:r>
              <a:rPr spc="-5" dirty="0"/>
              <a:t>PHASES</a:t>
            </a:r>
            <a:r>
              <a:rPr spc="-3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TCCC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824" y="2710576"/>
            <a:ext cx="3225165" cy="327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0" indent="-514984">
              <a:lnSpc>
                <a:spcPts val="3500"/>
              </a:lnSpc>
              <a:spcBef>
                <a:spcPts val="95"/>
              </a:spcBef>
              <a:tabLst>
                <a:tab pos="514350" algn="l"/>
              </a:tabLst>
            </a:pPr>
            <a:r>
              <a:rPr sz="4200" b="1" baseline="-9920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UNDER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endParaRPr sz="3200">
              <a:latin typeface="Arial"/>
              <a:cs typeface="Arial"/>
            </a:endParaRPr>
          </a:p>
          <a:p>
            <a:pPr marL="822325" marR="586105" indent="222885">
              <a:lnSpc>
                <a:spcPts val="1800"/>
              </a:lnSpc>
              <a:spcBef>
                <a:spcPts val="105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RETURN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FIRE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COVER</a:t>
            </a:r>
            <a:endParaRPr sz="1600">
              <a:latin typeface="Arial"/>
              <a:cs typeface="Arial"/>
            </a:endParaRPr>
          </a:p>
          <a:p>
            <a:pPr marL="514350">
              <a:lnSpc>
                <a:spcPct val="100000"/>
              </a:lnSpc>
              <a:spcBef>
                <a:spcPts val="147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Quick</a:t>
            </a:r>
            <a:r>
              <a:rPr sz="1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decision-making:</a:t>
            </a:r>
            <a:endParaRPr sz="1600">
              <a:latin typeface="Arial MT"/>
              <a:cs typeface="Arial MT"/>
            </a:endParaRPr>
          </a:p>
          <a:p>
            <a:pPr marL="514350">
              <a:lnSpc>
                <a:spcPct val="100000"/>
              </a:lnSpc>
              <a:spcBef>
                <a:spcPts val="980"/>
              </a:spcBef>
              <a:tabLst>
                <a:tab pos="800100" algn="l"/>
              </a:tabLst>
            </a:pPr>
            <a:r>
              <a:rPr sz="1600" dirty="0">
                <a:solidFill>
                  <a:srgbClr val="F26535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26535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Consider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scene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safety</a:t>
            </a:r>
            <a:endParaRPr sz="1600">
              <a:latin typeface="Arial MT"/>
              <a:cs typeface="Arial MT"/>
            </a:endParaRPr>
          </a:p>
          <a:p>
            <a:pPr marL="800100" marR="315595" indent="-285750">
              <a:lnSpc>
                <a:spcPct val="100000"/>
              </a:lnSpc>
              <a:spcBef>
                <a:spcPts val="960"/>
              </a:spcBef>
              <a:tabLst>
                <a:tab pos="800100" algn="l"/>
              </a:tabLst>
            </a:pPr>
            <a:r>
              <a:rPr sz="1600" dirty="0">
                <a:solidFill>
                  <a:srgbClr val="F26535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26535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Identify and control life-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threatening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bleeding</a:t>
            </a:r>
            <a:endParaRPr sz="1600">
              <a:latin typeface="Arial MT"/>
              <a:cs typeface="Arial MT"/>
            </a:endParaRPr>
          </a:p>
          <a:p>
            <a:pPr marL="514350">
              <a:lnSpc>
                <a:spcPct val="100000"/>
              </a:lnSpc>
              <a:spcBef>
                <a:spcPts val="960"/>
              </a:spcBef>
              <a:tabLst>
                <a:tab pos="800100" algn="l"/>
              </a:tabLst>
            </a:pPr>
            <a:r>
              <a:rPr sz="1600" dirty="0">
                <a:solidFill>
                  <a:srgbClr val="F26535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26535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Move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casualty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safety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7712" y="2731912"/>
            <a:ext cx="3342640" cy="287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915" marR="433705" indent="-463550">
              <a:lnSpc>
                <a:spcPts val="3500"/>
              </a:lnSpc>
              <a:spcBef>
                <a:spcPts val="95"/>
              </a:spcBef>
              <a:tabLst>
                <a:tab pos="462280" algn="l"/>
              </a:tabLst>
            </a:pPr>
            <a:r>
              <a:rPr sz="4200" b="1" baseline="-14880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TACTICAL 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  <a:p>
            <a:pPr marL="918844" marR="839469" indent="183515">
              <a:lnSpc>
                <a:spcPts val="1800"/>
              </a:lnSpc>
              <a:spcBef>
                <a:spcPts val="430"/>
              </a:spcBef>
            </a:pPr>
            <a:r>
              <a:rPr sz="1600" b="1" spc="-5" dirty="0">
                <a:latin typeface="Arial"/>
                <a:cs typeface="Arial"/>
              </a:rPr>
              <a:t>COVER </a:t>
            </a:r>
            <a:r>
              <a:rPr sz="1600" b="1" spc="-10" dirty="0">
                <a:latin typeface="Arial"/>
                <a:cs typeface="Arial"/>
              </a:rPr>
              <a:t>AND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NCEA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Arial"/>
              <a:cs typeface="Arial"/>
            </a:endParaRPr>
          </a:p>
          <a:p>
            <a:pPr marL="457200">
              <a:lnSpc>
                <a:spcPts val="191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Basic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Management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Plan:</a:t>
            </a:r>
            <a:endParaRPr sz="1600">
              <a:latin typeface="Arial MT"/>
              <a:cs typeface="Arial MT"/>
            </a:endParaRPr>
          </a:p>
          <a:p>
            <a:pPr marL="742950" marR="165100" indent="-285750">
              <a:lnSpc>
                <a:spcPts val="1900"/>
              </a:lnSpc>
              <a:spcBef>
                <a:spcPts val="65"/>
              </a:spcBef>
              <a:tabLst>
                <a:tab pos="742950" algn="l"/>
              </a:tabLst>
            </a:pPr>
            <a:r>
              <a:rPr sz="1600" dirty="0">
                <a:solidFill>
                  <a:srgbClr val="ED7D31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ED7D31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Maintain tactical situational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awareness</a:t>
            </a:r>
            <a:endParaRPr sz="1600">
              <a:latin typeface="Arial MT"/>
              <a:cs typeface="Arial MT"/>
            </a:endParaRPr>
          </a:p>
          <a:p>
            <a:pPr marL="457200">
              <a:lnSpc>
                <a:spcPts val="1820"/>
              </a:lnSpc>
              <a:tabLst>
                <a:tab pos="742950" algn="l"/>
              </a:tabLst>
            </a:pPr>
            <a:r>
              <a:rPr sz="1600" dirty="0">
                <a:solidFill>
                  <a:srgbClr val="ED7D31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ED7D31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Triage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casualties as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required</a:t>
            </a:r>
            <a:endParaRPr sz="1600">
              <a:latin typeface="Arial MT"/>
              <a:cs typeface="Arial MT"/>
            </a:endParaRPr>
          </a:p>
          <a:p>
            <a:pPr marL="457200">
              <a:lnSpc>
                <a:spcPts val="1910"/>
              </a:lnSpc>
              <a:tabLst>
                <a:tab pos="742950" algn="l"/>
              </a:tabLst>
            </a:pPr>
            <a:r>
              <a:rPr sz="1600" dirty="0">
                <a:solidFill>
                  <a:srgbClr val="ED7D31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ED7D31"/>
                </a:solid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MARCH-PAWS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assessment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7421" y="2746564"/>
            <a:ext cx="4346575" cy="1513205"/>
            <a:chOff x="477421" y="2746564"/>
            <a:chExt cx="4346575" cy="1513205"/>
          </a:xfrm>
        </p:grpSpPr>
        <p:sp>
          <p:nvSpPr>
            <p:cNvPr id="9" name="object 9"/>
            <p:cNvSpPr/>
            <p:nvPr/>
          </p:nvSpPr>
          <p:spPr>
            <a:xfrm>
              <a:off x="477418" y="2746565"/>
              <a:ext cx="4346575" cy="587375"/>
            </a:xfrm>
            <a:custGeom>
              <a:avLst/>
              <a:gdLst/>
              <a:ahLst/>
              <a:cxnLst/>
              <a:rect l="l" t="t" r="r" b="b"/>
              <a:pathLst>
                <a:path w="4346575" h="587375">
                  <a:moveTo>
                    <a:pt x="533234" y="266623"/>
                  </a:moveTo>
                  <a:lnTo>
                    <a:pt x="528942" y="218706"/>
                  </a:lnTo>
                  <a:lnTo>
                    <a:pt x="516559" y="173596"/>
                  </a:lnTo>
                  <a:lnTo>
                    <a:pt x="496836" y="132054"/>
                  </a:lnTo>
                  <a:lnTo>
                    <a:pt x="470535" y="94843"/>
                  </a:lnTo>
                  <a:lnTo>
                    <a:pt x="438404" y="62712"/>
                  </a:lnTo>
                  <a:lnTo>
                    <a:pt x="401193" y="36410"/>
                  </a:lnTo>
                  <a:lnTo>
                    <a:pt x="359651" y="16687"/>
                  </a:lnTo>
                  <a:lnTo>
                    <a:pt x="314540" y="4305"/>
                  </a:lnTo>
                  <a:lnTo>
                    <a:pt x="266623" y="0"/>
                  </a:lnTo>
                  <a:lnTo>
                    <a:pt x="218694" y="4305"/>
                  </a:lnTo>
                  <a:lnTo>
                    <a:pt x="173583" y="16687"/>
                  </a:lnTo>
                  <a:lnTo>
                    <a:pt x="132054" y="36410"/>
                  </a:lnTo>
                  <a:lnTo>
                    <a:pt x="94843" y="62712"/>
                  </a:lnTo>
                  <a:lnTo>
                    <a:pt x="62699" y="94843"/>
                  </a:lnTo>
                  <a:lnTo>
                    <a:pt x="36398" y="132054"/>
                  </a:lnTo>
                  <a:lnTo>
                    <a:pt x="16675" y="173596"/>
                  </a:lnTo>
                  <a:lnTo>
                    <a:pt x="4292" y="218706"/>
                  </a:lnTo>
                  <a:lnTo>
                    <a:pt x="0" y="266623"/>
                  </a:lnTo>
                  <a:lnTo>
                    <a:pt x="4292" y="314553"/>
                  </a:lnTo>
                  <a:lnTo>
                    <a:pt x="16675" y="359664"/>
                  </a:lnTo>
                  <a:lnTo>
                    <a:pt x="36398" y="401193"/>
                  </a:lnTo>
                  <a:lnTo>
                    <a:pt x="62699" y="438404"/>
                  </a:lnTo>
                  <a:lnTo>
                    <a:pt x="94843" y="470547"/>
                  </a:lnTo>
                  <a:lnTo>
                    <a:pt x="132054" y="496849"/>
                  </a:lnTo>
                  <a:lnTo>
                    <a:pt x="173583" y="516572"/>
                  </a:lnTo>
                  <a:lnTo>
                    <a:pt x="218694" y="528955"/>
                  </a:lnTo>
                  <a:lnTo>
                    <a:pt x="266623" y="533247"/>
                  </a:lnTo>
                  <a:lnTo>
                    <a:pt x="314540" y="528955"/>
                  </a:lnTo>
                  <a:lnTo>
                    <a:pt x="359651" y="516572"/>
                  </a:lnTo>
                  <a:lnTo>
                    <a:pt x="401193" y="496849"/>
                  </a:lnTo>
                  <a:lnTo>
                    <a:pt x="438404" y="470547"/>
                  </a:lnTo>
                  <a:lnTo>
                    <a:pt x="470535" y="438404"/>
                  </a:lnTo>
                  <a:lnTo>
                    <a:pt x="496836" y="401193"/>
                  </a:lnTo>
                  <a:lnTo>
                    <a:pt x="516559" y="359664"/>
                  </a:lnTo>
                  <a:lnTo>
                    <a:pt x="528942" y="314553"/>
                  </a:lnTo>
                  <a:lnTo>
                    <a:pt x="533234" y="266623"/>
                  </a:lnTo>
                  <a:close/>
                </a:path>
                <a:path w="4346575" h="587375">
                  <a:moveTo>
                    <a:pt x="4346130" y="320675"/>
                  </a:moveTo>
                  <a:lnTo>
                    <a:pt x="4341838" y="272745"/>
                  </a:lnTo>
                  <a:lnTo>
                    <a:pt x="4329442" y="227634"/>
                  </a:lnTo>
                  <a:lnTo>
                    <a:pt x="4309732" y="186105"/>
                  </a:lnTo>
                  <a:lnTo>
                    <a:pt x="4283418" y="148894"/>
                  </a:lnTo>
                  <a:lnTo>
                    <a:pt x="4251287" y="116751"/>
                  </a:lnTo>
                  <a:lnTo>
                    <a:pt x="4214076" y="90449"/>
                  </a:lnTo>
                  <a:lnTo>
                    <a:pt x="4172547" y="70726"/>
                  </a:lnTo>
                  <a:lnTo>
                    <a:pt x="4127436" y="58343"/>
                  </a:lnTo>
                  <a:lnTo>
                    <a:pt x="4079506" y="54051"/>
                  </a:lnTo>
                  <a:lnTo>
                    <a:pt x="4031577" y="58343"/>
                  </a:lnTo>
                  <a:lnTo>
                    <a:pt x="3986479" y="70726"/>
                  </a:lnTo>
                  <a:lnTo>
                    <a:pt x="3944937" y="90449"/>
                  </a:lnTo>
                  <a:lnTo>
                    <a:pt x="3907726" y="116751"/>
                  </a:lnTo>
                  <a:lnTo>
                    <a:pt x="3875595" y="148894"/>
                  </a:lnTo>
                  <a:lnTo>
                    <a:pt x="3849293" y="186105"/>
                  </a:lnTo>
                  <a:lnTo>
                    <a:pt x="3829570" y="227634"/>
                  </a:lnTo>
                  <a:lnTo>
                    <a:pt x="3817188" y="272745"/>
                  </a:lnTo>
                  <a:lnTo>
                    <a:pt x="3812883" y="320675"/>
                  </a:lnTo>
                  <a:lnTo>
                    <a:pt x="3817188" y="368592"/>
                  </a:lnTo>
                  <a:lnTo>
                    <a:pt x="3829570" y="413702"/>
                  </a:lnTo>
                  <a:lnTo>
                    <a:pt x="3849293" y="455244"/>
                  </a:lnTo>
                  <a:lnTo>
                    <a:pt x="3875595" y="492455"/>
                  </a:lnTo>
                  <a:lnTo>
                    <a:pt x="3907726" y="524586"/>
                  </a:lnTo>
                  <a:lnTo>
                    <a:pt x="3944937" y="550887"/>
                  </a:lnTo>
                  <a:lnTo>
                    <a:pt x="3986479" y="570611"/>
                  </a:lnTo>
                  <a:lnTo>
                    <a:pt x="4031577" y="582993"/>
                  </a:lnTo>
                  <a:lnTo>
                    <a:pt x="4079506" y="587286"/>
                  </a:lnTo>
                  <a:lnTo>
                    <a:pt x="4127436" y="582993"/>
                  </a:lnTo>
                  <a:lnTo>
                    <a:pt x="4172547" y="570611"/>
                  </a:lnTo>
                  <a:lnTo>
                    <a:pt x="4214076" y="550887"/>
                  </a:lnTo>
                  <a:lnTo>
                    <a:pt x="4251287" y="524586"/>
                  </a:lnTo>
                  <a:lnTo>
                    <a:pt x="4283418" y="492455"/>
                  </a:lnTo>
                  <a:lnTo>
                    <a:pt x="4309732" y="455244"/>
                  </a:lnTo>
                  <a:lnTo>
                    <a:pt x="4329442" y="413702"/>
                  </a:lnTo>
                  <a:lnTo>
                    <a:pt x="4341838" y="368592"/>
                  </a:lnTo>
                  <a:lnTo>
                    <a:pt x="4346130" y="320675"/>
                  </a:lnTo>
                  <a:close/>
                </a:path>
              </a:pathLst>
            </a:custGeom>
            <a:solidFill>
              <a:srgbClr val="687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3897" y="3678939"/>
              <a:ext cx="2436495" cy="581025"/>
            </a:xfrm>
            <a:custGeom>
              <a:avLst/>
              <a:gdLst/>
              <a:ahLst/>
              <a:cxnLst/>
              <a:rect l="l" t="t" r="r" b="b"/>
              <a:pathLst>
                <a:path w="2436495" h="581025">
                  <a:moveTo>
                    <a:pt x="2147734" y="0"/>
                  </a:moveTo>
                  <a:lnTo>
                    <a:pt x="288754" y="0"/>
                  </a:lnTo>
                  <a:lnTo>
                    <a:pt x="241917" y="3779"/>
                  </a:lnTo>
                  <a:lnTo>
                    <a:pt x="197485" y="14721"/>
                  </a:lnTo>
                  <a:lnTo>
                    <a:pt x="156055" y="32230"/>
                  </a:lnTo>
                  <a:lnTo>
                    <a:pt x="118220" y="55713"/>
                  </a:lnTo>
                  <a:lnTo>
                    <a:pt x="84574" y="84574"/>
                  </a:lnTo>
                  <a:lnTo>
                    <a:pt x="55713" y="118220"/>
                  </a:lnTo>
                  <a:lnTo>
                    <a:pt x="32230" y="156056"/>
                  </a:lnTo>
                  <a:lnTo>
                    <a:pt x="14720" y="197486"/>
                  </a:lnTo>
                  <a:lnTo>
                    <a:pt x="3779" y="241918"/>
                  </a:lnTo>
                  <a:lnTo>
                    <a:pt x="0" y="288756"/>
                  </a:lnTo>
                  <a:lnTo>
                    <a:pt x="0" y="291948"/>
                  </a:lnTo>
                  <a:lnTo>
                    <a:pt x="3779" y="338786"/>
                  </a:lnTo>
                  <a:lnTo>
                    <a:pt x="14720" y="383217"/>
                  </a:lnTo>
                  <a:lnTo>
                    <a:pt x="32230" y="424648"/>
                  </a:lnTo>
                  <a:lnTo>
                    <a:pt x="55713" y="462483"/>
                  </a:lnTo>
                  <a:lnTo>
                    <a:pt x="84574" y="496129"/>
                  </a:lnTo>
                  <a:lnTo>
                    <a:pt x="118220" y="524990"/>
                  </a:lnTo>
                  <a:lnTo>
                    <a:pt x="156055" y="548473"/>
                  </a:lnTo>
                  <a:lnTo>
                    <a:pt x="197485" y="565982"/>
                  </a:lnTo>
                  <a:lnTo>
                    <a:pt x="241917" y="576924"/>
                  </a:lnTo>
                  <a:lnTo>
                    <a:pt x="288754" y="580703"/>
                  </a:lnTo>
                  <a:lnTo>
                    <a:pt x="2147734" y="580703"/>
                  </a:lnTo>
                  <a:lnTo>
                    <a:pt x="2194572" y="576924"/>
                  </a:lnTo>
                  <a:lnTo>
                    <a:pt x="2239003" y="565982"/>
                  </a:lnTo>
                  <a:lnTo>
                    <a:pt x="2280434" y="548473"/>
                  </a:lnTo>
                  <a:lnTo>
                    <a:pt x="2318269" y="524990"/>
                  </a:lnTo>
                  <a:lnTo>
                    <a:pt x="2351915" y="496129"/>
                  </a:lnTo>
                  <a:lnTo>
                    <a:pt x="2380776" y="462483"/>
                  </a:lnTo>
                  <a:lnTo>
                    <a:pt x="2404259" y="424648"/>
                  </a:lnTo>
                  <a:lnTo>
                    <a:pt x="2421768" y="383217"/>
                  </a:lnTo>
                  <a:lnTo>
                    <a:pt x="2432710" y="338786"/>
                  </a:lnTo>
                  <a:lnTo>
                    <a:pt x="2436489" y="291948"/>
                  </a:lnTo>
                  <a:lnTo>
                    <a:pt x="2436489" y="288756"/>
                  </a:lnTo>
                  <a:lnTo>
                    <a:pt x="2432710" y="241918"/>
                  </a:lnTo>
                  <a:lnTo>
                    <a:pt x="2421768" y="197486"/>
                  </a:lnTo>
                  <a:lnTo>
                    <a:pt x="2404259" y="156056"/>
                  </a:lnTo>
                  <a:lnTo>
                    <a:pt x="2380776" y="118220"/>
                  </a:lnTo>
                  <a:lnTo>
                    <a:pt x="2351915" y="84574"/>
                  </a:lnTo>
                  <a:lnTo>
                    <a:pt x="2318269" y="55713"/>
                  </a:lnTo>
                  <a:lnTo>
                    <a:pt x="2280434" y="32230"/>
                  </a:lnTo>
                  <a:lnTo>
                    <a:pt x="2239003" y="14721"/>
                  </a:lnTo>
                  <a:lnTo>
                    <a:pt x="2194572" y="3779"/>
                  </a:lnTo>
                  <a:lnTo>
                    <a:pt x="2147734" y="0"/>
                  </a:lnTo>
                  <a:close/>
                </a:path>
              </a:pathLst>
            </a:custGeom>
            <a:solidFill>
              <a:srgbClr val="D63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901925" y="3637324"/>
            <a:ext cx="2526665" cy="551180"/>
          </a:xfrm>
          <a:custGeom>
            <a:avLst/>
            <a:gdLst/>
            <a:ahLst/>
            <a:cxnLst/>
            <a:rect l="l" t="t" r="r" b="b"/>
            <a:pathLst>
              <a:path w="2526665" h="551179">
                <a:moveTo>
                  <a:pt x="2252337" y="0"/>
                </a:moveTo>
                <a:lnTo>
                  <a:pt x="273951" y="0"/>
                </a:lnTo>
                <a:lnTo>
                  <a:pt x="224708" y="4413"/>
                </a:lnTo>
                <a:lnTo>
                  <a:pt x="178361" y="17139"/>
                </a:lnTo>
                <a:lnTo>
                  <a:pt x="135683" y="37402"/>
                </a:lnTo>
                <a:lnTo>
                  <a:pt x="97448" y="64430"/>
                </a:lnTo>
                <a:lnTo>
                  <a:pt x="64430" y="97449"/>
                </a:lnTo>
                <a:lnTo>
                  <a:pt x="37402" y="135684"/>
                </a:lnTo>
                <a:lnTo>
                  <a:pt x="17139" y="178362"/>
                </a:lnTo>
                <a:lnTo>
                  <a:pt x="4413" y="224709"/>
                </a:lnTo>
                <a:lnTo>
                  <a:pt x="0" y="273952"/>
                </a:lnTo>
                <a:lnTo>
                  <a:pt x="0" y="276981"/>
                </a:lnTo>
                <a:lnTo>
                  <a:pt x="4413" y="326225"/>
                </a:lnTo>
                <a:lnTo>
                  <a:pt x="17139" y="372573"/>
                </a:lnTo>
                <a:lnTo>
                  <a:pt x="37402" y="415251"/>
                </a:lnTo>
                <a:lnTo>
                  <a:pt x="64430" y="453486"/>
                </a:lnTo>
                <a:lnTo>
                  <a:pt x="97448" y="486504"/>
                </a:lnTo>
                <a:lnTo>
                  <a:pt x="135683" y="513532"/>
                </a:lnTo>
                <a:lnTo>
                  <a:pt x="178361" y="533795"/>
                </a:lnTo>
                <a:lnTo>
                  <a:pt x="224708" y="546521"/>
                </a:lnTo>
                <a:lnTo>
                  <a:pt x="273951" y="550934"/>
                </a:lnTo>
                <a:lnTo>
                  <a:pt x="2252337" y="550934"/>
                </a:lnTo>
                <a:lnTo>
                  <a:pt x="2301580" y="546521"/>
                </a:lnTo>
                <a:lnTo>
                  <a:pt x="2347927" y="533795"/>
                </a:lnTo>
                <a:lnTo>
                  <a:pt x="2390605" y="513532"/>
                </a:lnTo>
                <a:lnTo>
                  <a:pt x="2428840" y="486504"/>
                </a:lnTo>
                <a:lnTo>
                  <a:pt x="2461858" y="453486"/>
                </a:lnTo>
                <a:lnTo>
                  <a:pt x="2488886" y="415251"/>
                </a:lnTo>
                <a:lnTo>
                  <a:pt x="2509149" y="372573"/>
                </a:lnTo>
                <a:lnTo>
                  <a:pt x="2521875" y="326225"/>
                </a:lnTo>
                <a:lnTo>
                  <a:pt x="2526289" y="276981"/>
                </a:lnTo>
                <a:lnTo>
                  <a:pt x="2526289" y="273952"/>
                </a:lnTo>
                <a:lnTo>
                  <a:pt x="2521875" y="224709"/>
                </a:lnTo>
                <a:lnTo>
                  <a:pt x="2509149" y="178362"/>
                </a:lnTo>
                <a:lnTo>
                  <a:pt x="2488886" y="135684"/>
                </a:lnTo>
                <a:lnTo>
                  <a:pt x="2461858" y="97449"/>
                </a:lnTo>
                <a:lnTo>
                  <a:pt x="2428840" y="64430"/>
                </a:lnTo>
                <a:lnTo>
                  <a:pt x="2390605" y="37402"/>
                </a:lnTo>
                <a:lnTo>
                  <a:pt x="2347927" y="17139"/>
                </a:lnTo>
                <a:lnTo>
                  <a:pt x="2301580" y="4413"/>
                </a:lnTo>
                <a:lnTo>
                  <a:pt x="225233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3389" y="278070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21" y="0"/>
                </a:moveTo>
                <a:lnTo>
                  <a:pt x="218695" y="4295"/>
                </a:lnTo>
                <a:lnTo>
                  <a:pt x="173588" y="16680"/>
                </a:lnTo>
                <a:lnTo>
                  <a:pt x="132052" y="36401"/>
                </a:lnTo>
                <a:lnTo>
                  <a:pt x="94840" y="62705"/>
                </a:lnTo>
                <a:lnTo>
                  <a:pt x="62705" y="94840"/>
                </a:lnTo>
                <a:lnTo>
                  <a:pt x="36401" y="132052"/>
                </a:lnTo>
                <a:lnTo>
                  <a:pt x="16680" y="173588"/>
                </a:lnTo>
                <a:lnTo>
                  <a:pt x="4295" y="218695"/>
                </a:lnTo>
                <a:lnTo>
                  <a:pt x="0" y="266621"/>
                </a:lnTo>
                <a:lnTo>
                  <a:pt x="4295" y="314546"/>
                </a:lnTo>
                <a:lnTo>
                  <a:pt x="16680" y="359654"/>
                </a:lnTo>
                <a:lnTo>
                  <a:pt x="36401" y="401190"/>
                </a:lnTo>
                <a:lnTo>
                  <a:pt x="62705" y="438402"/>
                </a:lnTo>
                <a:lnTo>
                  <a:pt x="94840" y="470536"/>
                </a:lnTo>
                <a:lnTo>
                  <a:pt x="132052" y="496841"/>
                </a:lnTo>
                <a:lnTo>
                  <a:pt x="173588" y="516562"/>
                </a:lnTo>
                <a:lnTo>
                  <a:pt x="218695" y="528946"/>
                </a:lnTo>
                <a:lnTo>
                  <a:pt x="266621" y="533242"/>
                </a:lnTo>
                <a:lnTo>
                  <a:pt x="314546" y="528946"/>
                </a:lnTo>
                <a:lnTo>
                  <a:pt x="359654" y="516562"/>
                </a:lnTo>
                <a:lnTo>
                  <a:pt x="401190" y="496841"/>
                </a:lnTo>
                <a:lnTo>
                  <a:pt x="438402" y="470536"/>
                </a:lnTo>
                <a:lnTo>
                  <a:pt x="470536" y="438402"/>
                </a:lnTo>
                <a:lnTo>
                  <a:pt x="496841" y="401190"/>
                </a:lnTo>
                <a:lnTo>
                  <a:pt x="516562" y="359654"/>
                </a:lnTo>
                <a:lnTo>
                  <a:pt x="528946" y="314546"/>
                </a:lnTo>
                <a:lnTo>
                  <a:pt x="533242" y="266621"/>
                </a:lnTo>
                <a:lnTo>
                  <a:pt x="528946" y="218695"/>
                </a:lnTo>
                <a:lnTo>
                  <a:pt x="516562" y="173588"/>
                </a:lnTo>
                <a:lnTo>
                  <a:pt x="496841" y="132052"/>
                </a:lnTo>
                <a:lnTo>
                  <a:pt x="470536" y="94840"/>
                </a:lnTo>
                <a:lnTo>
                  <a:pt x="438402" y="62705"/>
                </a:lnTo>
                <a:lnTo>
                  <a:pt x="401190" y="36401"/>
                </a:lnTo>
                <a:lnTo>
                  <a:pt x="359654" y="16680"/>
                </a:lnTo>
                <a:lnTo>
                  <a:pt x="314546" y="4295"/>
                </a:lnTo>
                <a:lnTo>
                  <a:pt x="266621" y="0"/>
                </a:lnTo>
                <a:close/>
              </a:path>
            </a:pathLst>
          </a:custGeom>
          <a:solidFill>
            <a:srgbClr val="687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78091" y="2807715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35371" y="2659380"/>
            <a:ext cx="3066415" cy="29965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418465">
              <a:lnSpc>
                <a:spcPct val="90000"/>
              </a:lnSpc>
              <a:spcBef>
                <a:spcPts val="480"/>
              </a:spcBef>
            </a:pP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TACTICAL 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ACU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N  CARE</a:t>
            </a:r>
            <a:endParaRPr sz="3200">
              <a:latin typeface="Arial"/>
              <a:cs typeface="Arial"/>
            </a:endParaRPr>
          </a:p>
          <a:p>
            <a:pPr marL="12700" marR="97155">
              <a:lnSpc>
                <a:spcPts val="1900"/>
              </a:lnSpc>
              <a:spcBef>
                <a:spcPts val="120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More deliberate assessment and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treatment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unrecognized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83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life-threatening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injuries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98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Pre-evacuation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procedures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98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Continuation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documentation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35371" y="5983732"/>
            <a:ext cx="298767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NOTE: This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covered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advanced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TCCC training!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05874" y="5041751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201023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05874" y="5393198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201023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86316" y="2746564"/>
            <a:ext cx="7552055" cy="3754120"/>
            <a:chOff x="286316" y="2746564"/>
            <a:chExt cx="7552055" cy="3754120"/>
          </a:xfrm>
        </p:grpSpPr>
        <p:sp>
          <p:nvSpPr>
            <p:cNvPr id="19" name="object 19"/>
            <p:cNvSpPr/>
            <p:nvPr/>
          </p:nvSpPr>
          <p:spPr>
            <a:xfrm>
              <a:off x="4973544" y="4680187"/>
              <a:ext cx="0" cy="344805"/>
            </a:xfrm>
            <a:custGeom>
              <a:avLst/>
              <a:gdLst/>
              <a:ahLst/>
              <a:cxnLst/>
              <a:rect l="l" t="t" r="r" b="b"/>
              <a:pathLst>
                <a:path h="344804">
                  <a:moveTo>
                    <a:pt x="0" y="344715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3544" y="5133978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23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73544" y="5395235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23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35329" y="2773457"/>
              <a:ext cx="3602990" cy="3726815"/>
            </a:xfrm>
            <a:custGeom>
              <a:avLst/>
              <a:gdLst/>
              <a:ahLst/>
              <a:cxnLst/>
              <a:rect l="l" t="t" r="r" b="b"/>
              <a:pathLst>
                <a:path w="3602990" h="3726815">
                  <a:moveTo>
                    <a:pt x="3602775" y="0"/>
                  </a:moveTo>
                  <a:lnTo>
                    <a:pt x="0" y="0"/>
                  </a:lnTo>
                  <a:lnTo>
                    <a:pt x="0" y="3726737"/>
                  </a:lnTo>
                  <a:lnTo>
                    <a:pt x="3602775" y="3726737"/>
                  </a:lnTo>
                  <a:lnTo>
                    <a:pt x="3602775" y="0"/>
                  </a:lnTo>
                  <a:close/>
                </a:path>
              </a:pathLst>
            </a:custGeom>
            <a:solidFill>
              <a:srgbClr val="2E3334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24233" y="4812948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4204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4233" y="5139945"/>
              <a:ext cx="0" cy="502284"/>
            </a:xfrm>
            <a:custGeom>
              <a:avLst/>
              <a:gdLst/>
              <a:ahLst/>
              <a:cxnLst/>
              <a:rect l="l" t="t" r="r" b="b"/>
              <a:pathLst>
                <a:path h="502285">
                  <a:moveTo>
                    <a:pt x="0" y="502236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24233" y="5774973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4204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6316" y="2746564"/>
              <a:ext cx="3923029" cy="3726815"/>
            </a:xfrm>
            <a:custGeom>
              <a:avLst/>
              <a:gdLst/>
              <a:ahLst/>
              <a:cxnLst/>
              <a:rect l="l" t="t" r="r" b="b"/>
              <a:pathLst>
                <a:path w="3923029" h="3726815">
                  <a:moveTo>
                    <a:pt x="3922597" y="0"/>
                  </a:moveTo>
                  <a:lnTo>
                    <a:pt x="0" y="0"/>
                  </a:lnTo>
                  <a:lnTo>
                    <a:pt x="0" y="3726737"/>
                  </a:lnTo>
                  <a:lnTo>
                    <a:pt x="3922597" y="3726737"/>
                  </a:lnTo>
                  <a:lnTo>
                    <a:pt x="3922597" y="0"/>
                  </a:lnTo>
                  <a:close/>
                </a:path>
              </a:pathLst>
            </a:custGeom>
            <a:solidFill>
              <a:srgbClr val="2E3334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833178" y="75691"/>
            <a:ext cx="4527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BFBFBF"/>
                </a:solidFill>
                <a:latin typeface="Arial"/>
                <a:cs typeface="Arial"/>
              </a:rPr>
              <a:t>TACTICAL</a:t>
            </a:r>
            <a:r>
              <a:rPr sz="2400" b="1" spc="-8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BFBFBF"/>
                </a:solidFill>
                <a:latin typeface="Arial"/>
                <a:cs typeface="Arial"/>
              </a:rPr>
              <a:t>EVACUATION</a:t>
            </a:r>
            <a:r>
              <a:rPr sz="2400" b="1" spc="-2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FBFBF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73343" y="6019673"/>
            <a:ext cx="175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841236" y="5923469"/>
            <a:ext cx="473709" cy="549910"/>
          </a:xfrm>
          <a:custGeom>
            <a:avLst/>
            <a:gdLst/>
            <a:ahLst/>
            <a:cxnLst/>
            <a:rect l="l" t="t" r="r" b="b"/>
            <a:pathLst>
              <a:path w="473709" h="549910">
                <a:moveTo>
                  <a:pt x="0" y="0"/>
                </a:moveTo>
                <a:lnTo>
                  <a:pt x="0" y="549480"/>
                </a:lnTo>
                <a:lnTo>
                  <a:pt x="473689" y="274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1176" y="3874008"/>
            <a:ext cx="5212080" cy="26243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9449" y="386588"/>
            <a:ext cx="423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767171"/>
                </a:solidFill>
              </a:rPr>
              <a:t>EVACUATION</a:t>
            </a:r>
            <a:r>
              <a:rPr sz="2400" spc="-60" dirty="0">
                <a:solidFill>
                  <a:srgbClr val="767171"/>
                </a:solidFill>
              </a:rPr>
              <a:t> </a:t>
            </a:r>
            <a:r>
              <a:rPr sz="2400" spc="-5" dirty="0">
                <a:solidFill>
                  <a:srgbClr val="767171"/>
                </a:solidFill>
              </a:rPr>
              <a:t>PROCEDURES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54429" y="947420"/>
            <a:ext cx="9492615" cy="1697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9925" algn="ctr">
              <a:lnSpc>
                <a:spcPts val="4210"/>
              </a:lnSpc>
              <a:spcBef>
                <a:spcPts val="100"/>
              </a:spcBef>
            </a:pPr>
            <a:r>
              <a:rPr sz="3600" b="1" spc="-35" dirty="0">
                <a:solidFill>
                  <a:srgbClr val="C00000"/>
                </a:solidFill>
                <a:latin typeface="Arial"/>
                <a:cs typeface="Arial"/>
              </a:rPr>
              <a:t>IMPORTANT</a:t>
            </a:r>
            <a:r>
              <a:rPr sz="3600" b="1" spc="-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ACTIONS</a:t>
            </a:r>
            <a:endParaRPr sz="3600">
              <a:latin typeface="Arial"/>
              <a:cs typeface="Arial"/>
            </a:endParaRPr>
          </a:p>
          <a:p>
            <a:pPr marL="669290" algn="ctr">
              <a:lnSpc>
                <a:spcPts val="2050"/>
              </a:lnSpc>
            </a:pPr>
            <a:r>
              <a:rPr sz="1800" b="1" spc="-5" dirty="0">
                <a:latin typeface="Arial"/>
                <a:cs typeface="Arial"/>
              </a:rPr>
              <a:t>(IN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THIS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MODULE)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ts val="2305"/>
              </a:lnSpc>
            </a:pPr>
            <a:r>
              <a:rPr sz="2000" dirty="0">
                <a:latin typeface="Arial MT"/>
                <a:cs typeface="Arial MT"/>
              </a:rPr>
              <a:t>SECURE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ITEMS</a:t>
            </a:r>
            <a:endParaRPr sz="2000">
              <a:latin typeface="Arial MT"/>
              <a:cs typeface="Arial MT"/>
            </a:endParaRPr>
          </a:p>
          <a:p>
            <a:pPr marL="6078855">
              <a:lnSpc>
                <a:spcPts val="2305"/>
              </a:lnSpc>
            </a:pPr>
            <a:r>
              <a:rPr sz="2000" spc="-5" dirty="0">
                <a:latin typeface="Arial MT"/>
                <a:cs typeface="Arial MT"/>
              </a:rPr>
              <a:t>CHOOSE</a:t>
            </a:r>
            <a:r>
              <a:rPr sz="2000" spc="-1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PREP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LITTER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429" y="4543044"/>
            <a:ext cx="3040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PREP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40" dirty="0">
                <a:latin typeface="Arial MT"/>
                <a:cs typeface="Arial MT"/>
              </a:rPr>
              <a:t>EVAC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EQUIPMENT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9390" y="4451604"/>
            <a:ext cx="2632075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0"/>
              </a:spcBef>
            </a:pPr>
            <a:r>
              <a:rPr sz="2000" spc="-25" dirty="0">
                <a:latin typeface="Arial MT"/>
                <a:cs typeface="Arial MT"/>
              </a:rPr>
              <a:t>PACKAGE </a:t>
            </a:r>
            <a:r>
              <a:rPr sz="2000" spc="-20" dirty="0">
                <a:latin typeface="Arial MT"/>
                <a:cs typeface="Arial MT"/>
              </a:rPr>
              <a:t>CASUALTY </a:t>
            </a:r>
            <a:r>
              <a:rPr sz="2000" spc="-5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EVACUATION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904" y="2328672"/>
            <a:ext cx="2465832" cy="990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9127" y="2599944"/>
            <a:ext cx="920496" cy="17007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5600" y="2874264"/>
            <a:ext cx="4559808" cy="11521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62327" y="4882896"/>
            <a:ext cx="1597152" cy="177698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449" y="386588"/>
            <a:ext cx="423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767171"/>
                </a:solidFill>
              </a:rPr>
              <a:t>EVACUATION</a:t>
            </a:r>
            <a:r>
              <a:rPr sz="2400" spc="-60" dirty="0">
                <a:solidFill>
                  <a:srgbClr val="767171"/>
                </a:solidFill>
              </a:rPr>
              <a:t> </a:t>
            </a:r>
            <a:r>
              <a:rPr sz="2400" spc="-5" dirty="0">
                <a:solidFill>
                  <a:srgbClr val="767171"/>
                </a:solidFill>
              </a:rPr>
              <a:t>PROCEDURES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61967" y="4592828"/>
            <a:ext cx="2917190" cy="10496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290"/>
              </a:spcBef>
            </a:pPr>
            <a:r>
              <a:rPr sz="1800" spc="-5" dirty="0">
                <a:latin typeface="Arial MT"/>
                <a:cs typeface="Arial MT"/>
              </a:rPr>
              <a:t>Secure the </a:t>
            </a:r>
            <a:r>
              <a:rPr sz="1800" spc="-10" dirty="0">
                <a:latin typeface="Arial MT"/>
                <a:cs typeface="Arial MT"/>
              </a:rPr>
              <a:t>casualty’s </a:t>
            </a:r>
            <a:r>
              <a:rPr sz="1800" spc="-5" dirty="0">
                <a:latin typeface="Arial MT"/>
                <a:cs typeface="Arial MT"/>
              </a:rPr>
              <a:t> weapon and equipment </a:t>
            </a:r>
            <a:r>
              <a:rPr sz="1800" dirty="0">
                <a:latin typeface="Arial MT"/>
                <a:cs typeface="Arial MT"/>
              </a:rPr>
              <a:t>in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accordance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with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unit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SOP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mission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requirements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1700" y="4592828"/>
            <a:ext cx="2667635" cy="7969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300"/>
              </a:spcBef>
            </a:pPr>
            <a:r>
              <a:rPr sz="1800" spc="-5" dirty="0">
                <a:latin typeface="Arial MT"/>
                <a:cs typeface="Arial MT"/>
              </a:rPr>
              <a:t>Clear and render safe any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weapons evacuated with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casualty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23" y="2520695"/>
            <a:ext cx="3325367" cy="13350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4908" y="2301238"/>
            <a:ext cx="3322320" cy="17739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234714" y="4592828"/>
            <a:ext cx="2820035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4"/>
              </a:spcBef>
            </a:pPr>
            <a:r>
              <a:rPr sz="1800" dirty="0">
                <a:latin typeface="Arial MT"/>
                <a:cs typeface="Arial MT"/>
              </a:rPr>
              <a:t>Do </a:t>
            </a:r>
            <a:r>
              <a:rPr sz="1800" spc="-5" dirty="0">
                <a:latin typeface="Arial MT"/>
                <a:cs typeface="Arial MT"/>
              </a:rPr>
              <a:t>not evacuate explosives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with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casualty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possible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0978" y="947420"/>
            <a:ext cx="7790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SECURE</a:t>
            </a:r>
            <a:r>
              <a:rPr sz="36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30" dirty="0">
                <a:latin typeface="Arial"/>
                <a:cs typeface="Arial"/>
              </a:rPr>
              <a:t>CASUALTY’S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EQUIPMENT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58817" y="5586267"/>
            <a:ext cx="5804535" cy="1066800"/>
          </a:xfrm>
          <a:custGeom>
            <a:avLst/>
            <a:gdLst/>
            <a:ahLst/>
            <a:cxnLst/>
            <a:rect l="l" t="t" r="r" b="b"/>
            <a:pathLst>
              <a:path w="5804534" h="1066800">
                <a:moveTo>
                  <a:pt x="5747302" y="0"/>
                </a:moveTo>
                <a:lnTo>
                  <a:pt x="56752" y="0"/>
                </a:lnTo>
                <a:lnTo>
                  <a:pt x="34661" y="4459"/>
                </a:lnTo>
                <a:lnTo>
                  <a:pt x="16622" y="16622"/>
                </a:lnTo>
                <a:lnTo>
                  <a:pt x="4459" y="34661"/>
                </a:lnTo>
                <a:lnTo>
                  <a:pt x="0" y="56752"/>
                </a:lnTo>
                <a:lnTo>
                  <a:pt x="0" y="1009571"/>
                </a:lnTo>
                <a:lnTo>
                  <a:pt x="4459" y="1031661"/>
                </a:lnTo>
                <a:lnTo>
                  <a:pt x="16622" y="1049701"/>
                </a:lnTo>
                <a:lnTo>
                  <a:pt x="34661" y="1061863"/>
                </a:lnTo>
                <a:lnTo>
                  <a:pt x="56752" y="1066323"/>
                </a:lnTo>
                <a:lnTo>
                  <a:pt x="5747302" y="1066323"/>
                </a:lnTo>
                <a:lnTo>
                  <a:pt x="5769393" y="1061863"/>
                </a:lnTo>
                <a:lnTo>
                  <a:pt x="5787432" y="1049701"/>
                </a:lnTo>
                <a:lnTo>
                  <a:pt x="5799595" y="1031661"/>
                </a:lnTo>
                <a:lnTo>
                  <a:pt x="5804054" y="1009571"/>
                </a:lnTo>
                <a:lnTo>
                  <a:pt x="5804054" y="56752"/>
                </a:lnTo>
                <a:lnTo>
                  <a:pt x="5799595" y="34661"/>
                </a:lnTo>
                <a:lnTo>
                  <a:pt x="5787432" y="16622"/>
                </a:lnTo>
                <a:lnTo>
                  <a:pt x="5769393" y="4459"/>
                </a:lnTo>
                <a:lnTo>
                  <a:pt x="5747302" y="0"/>
                </a:lnTo>
                <a:close/>
              </a:path>
            </a:pathLst>
          </a:custGeom>
          <a:solidFill>
            <a:srgbClr val="FFF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38776" y="5714491"/>
            <a:ext cx="3874135" cy="7969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300"/>
              </a:spcBef>
            </a:pPr>
            <a:r>
              <a:rPr sz="1800" spc="-5" dirty="0">
                <a:latin typeface="Arial MT"/>
                <a:cs typeface="Arial MT"/>
              </a:rPr>
              <a:t>Keep </a:t>
            </a:r>
            <a:r>
              <a:rPr sz="1800" dirty="0">
                <a:latin typeface="Arial MT"/>
                <a:cs typeface="Arial MT"/>
              </a:rPr>
              <a:t>in </a:t>
            </a:r>
            <a:r>
              <a:rPr sz="1800" spc="-5" dirty="0">
                <a:latin typeface="Arial MT"/>
                <a:cs typeface="Arial MT"/>
              </a:rPr>
              <a:t>mind that receiving medical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personnel may not be familiar with the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equipment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 have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way 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secure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283" y="4666107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920160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7697" y="4666107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672655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56564" y="4666108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5">
                <a:moveTo>
                  <a:pt x="0" y="429766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8352" y="5583935"/>
            <a:ext cx="1161288" cy="101803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58783" y="2197607"/>
            <a:ext cx="1984248" cy="1987295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449" y="386588"/>
            <a:ext cx="423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767171"/>
                </a:solidFill>
              </a:rPr>
              <a:t>EVACUATION</a:t>
            </a:r>
            <a:r>
              <a:rPr sz="2400" spc="-60" dirty="0">
                <a:solidFill>
                  <a:srgbClr val="767171"/>
                </a:solidFill>
              </a:rPr>
              <a:t> </a:t>
            </a:r>
            <a:r>
              <a:rPr sz="2400" spc="-5" dirty="0">
                <a:solidFill>
                  <a:srgbClr val="767171"/>
                </a:solidFill>
              </a:rPr>
              <a:t>PROCEDURES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83411" y="4592828"/>
            <a:ext cx="2693035" cy="117792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4"/>
              </a:spcBef>
            </a:pPr>
            <a:r>
              <a:rPr sz="1800" spc="-5" dirty="0">
                <a:latin typeface="Arial MT"/>
                <a:cs typeface="Arial MT"/>
              </a:rPr>
              <a:t>Prepped by unit personnel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while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treatment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continues</a:t>
            </a:r>
            <a:endParaRPr sz="1800">
              <a:latin typeface="Arial MT"/>
              <a:cs typeface="Arial MT"/>
            </a:endParaRPr>
          </a:p>
          <a:p>
            <a:pPr marL="12700" marR="970280">
              <a:lnSpc>
                <a:spcPts val="1989"/>
              </a:lnSpc>
              <a:spcBef>
                <a:spcPts val="900"/>
              </a:spcBef>
            </a:pPr>
            <a:r>
              <a:rPr sz="1800" spc="-5" dirty="0">
                <a:latin typeface="Arial MT"/>
                <a:cs typeface="Arial MT"/>
              </a:rPr>
              <a:t>Coordinate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other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EVAC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activities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9298" y="4592828"/>
            <a:ext cx="3277235" cy="15468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144780">
              <a:lnSpc>
                <a:spcPts val="2020"/>
              </a:lnSpc>
              <a:spcBef>
                <a:spcPts val="284"/>
              </a:spcBef>
            </a:pPr>
            <a:r>
              <a:rPr sz="1800" dirty="0">
                <a:latin typeface="Arial MT"/>
                <a:cs typeface="Arial MT"/>
              </a:rPr>
              <a:t>Do </a:t>
            </a:r>
            <a:r>
              <a:rPr sz="1800" spc="-5" dirty="0">
                <a:latin typeface="Arial MT"/>
                <a:cs typeface="Arial MT"/>
              </a:rPr>
              <a:t>not delay getting casualties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litters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ts val="1989"/>
              </a:lnSpc>
              <a:spcBef>
                <a:spcPts val="900"/>
              </a:spcBef>
            </a:pPr>
            <a:r>
              <a:rPr sz="1800" spc="-5" dirty="0">
                <a:latin typeface="Arial MT"/>
                <a:cs typeface="Arial MT"/>
              </a:rPr>
              <a:t>Hypothermia </a:t>
            </a:r>
            <a:r>
              <a:rPr sz="180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better prevented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off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ground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800" spc="-5" dirty="0">
                <a:latin typeface="Arial MT"/>
                <a:cs typeface="Arial MT"/>
              </a:rPr>
              <a:t>Easier 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move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casualty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litter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04" y="563880"/>
            <a:ext cx="3133344" cy="38160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51215" y="4632452"/>
            <a:ext cx="284543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5" dirty="0">
                <a:latin typeface="Arial MT"/>
                <a:cs typeface="Arial MT"/>
              </a:rPr>
              <a:t>Keep necessary medical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equipment with the casualty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(Ex: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BVM)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1191767"/>
            <a:ext cx="3718560" cy="30540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82478" y="947420"/>
            <a:ext cx="41071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latin typeface="Arial"/>
                <a:cs typeface="Arial"/>
              </a:rPr>
              <a:t>EVAC</a:t>
            </a:r>
            <a:r>
              <a:rPr sz="3600" b="1" spc="-75" dirty="0"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EQUIPMENT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2376" y="4670425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419354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0980" y="5276850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419354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9374" y="5911850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172085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9374" y="5313298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419354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462783" y="2602992"/>
            <a:ext cx="7266940" cy="2810510"/>
            <a:chOff x="2462783" y="2602992"/>
            <a:chExt cx="7266940" cy="2810510"/>
          </a:xfrm>
        </p:grpSpPr>
        <p:sp>
          <p:nvSpPr>
            <p:cNvPr id="14" name="object 14"/>
            <p:cNvSpPr/>
            <p:nvPr/>
          </p:nvSpPr>
          <p:spPr>
            <a:xfrm>
              <a:off x="4355565" y="4670425"/>
              <a:ext cx="0" cy="419734"/>
            </a:xfrm>
            <a:custGeom>
              <a:avLst/>
              <a:gdLst/>
              <a:ahLst/>
              <a:cxnLst/>
              <a:rect l="l" t="t" r="r" b="b"/>
              <a:pathLst>
                <a:path h="419735">
                  <a:moveTo>
                    <a:pt x="0" y="419354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31603" y="468147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731900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783" y="2602992"/>
              <a:ext cx="7266432" cy="2328672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449" y="386588"/>
            <a:ext cx="423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767171"/>
                </a:solidFill>
              </a:rPr>
              <a:t>EVACUATION</a:t>
            </a:r>
            <a:r>
              <a:rPr sz="2400" spc="-60" dirty="0">
                <a:solidFill>
                  <a:srgbClr val="767171"/>
                </a:solidFill>
              </a:rPr>
              <a:t> </a:t>
            </a:r>
            <a:r>
              <a:rPr sz="2400" spc="-5" dirty="0">
                <a:solidFill>
                  <a:srgbClr val="767171"/>
                </a:solidFill>
              </a:rPr>
              <a:t>PROCEDURES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83411" y="4123435"/>
            <a:ext cx="4648835" cy="240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4980">
              <a:lnSpc>
                <a:spcPct val="1389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Casualty movement </a:t>
            </a:r>
            <a:r>
              <a:rPr sz="180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easier using litters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best position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comfort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spc="-60" dirty="0">
                <a:latin typeface="Arial MT"/>
                <a:cs typeface="Arial MT"/>
              </a:rPr>
              <a:t>You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DO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NOT </a:t>
            </a:r>
            <a:r>
              <a:rPr sz="1800" spc="-5" dirty="0">
                <a:latin typeface="Arial MT"/>
                <a:cs typeface="Arial MT"/>
              </a:rPr>
              <a:t>have 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place casualty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 back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ts val="1900"/>
              </a:lnSpc>
              <a:spcBef>
                <a:spcPts val="1120"/>
              </a:spcBef>
            </a:pP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casualties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with spinal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injuries,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keep spinal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column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 straight as possible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030"/>
              </a:lnSpc>
              <a:spcBef>
                <a:spcPts val="820"/>
              </a:spcBef>
            </a:pP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CASUALTY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MUST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BE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SECURED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spc="-5" dirty="0">
                <a:latin typeface="Arial"/>
                <a:cs typeface="Arial"/>
              </a:rPr>
              <a:t>before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movement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863" y="1926335"/>
            <a:ext cx="4431792" cy="22311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507480" y="1658111"/>
            <a:ext cx="4462780" cy="2334895"/>
            <a:chOff x="6507480" y="1658111"/>
            <a:chExt cx="4462780" cy="23348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3784" y="1658111"/>
              <a:ext cx="4023360" cy="14173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7480" y="2865119"/>
              <a:ext cx="4462272" cy="112775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70422" y="947420"/>
            <a:ext cx="1931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LITTERS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6444" y="4234306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444" y="4627110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444" y="5019915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6444" y="5412721"/>
            <a:ext cx="0" cy="519430"/>
          </a:xfrm>
          <a:custGeom>
            <a:avLst/>
            <a:gdLst/>
            <a:ahLst/>
            <a:cxnLst/>
            <a:rect l="l" t="t" r="r" b="b"/>
            <a:pathLst>
              <a:path h="519429">
                <a:moveTo>
                  <a:pt x="0" y="519219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444" y="6018741"/>
            <a:ext cx="0" cy="519430"/>
          </a:xfrm>
          <a:custGeom>
            <a:avLst/>
            <a:gdLst/>
            <a:ahLst/>
            <a:cxnLst/>
            <a:rect l="l" t="t" r="r" b="b"/>
            <a:pathLst>
              <a:path h="519429">
                <a:moveTo>
                  <a:pt x="0" y="519219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1831" y="4155078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02170" y="4038092"/>
            <a:ext cx="3696335" cy="109220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spc="-5" dirty="0">
                <a:latin typeface="Arial MT"/>
                <a:cs typeface="Arial MT"/>
              </a:rPr>
              <a:t>Select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litter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based 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mission 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unit</a:t>
            </a:r>
            <a:endParaRPr sz="1800">
              <a:latin typeface="Arial MT"/>
              <a:cs typeface="Arial MT"/>
            </a:endParaRPr>
          </a:p>
          <a:p>
            <a:pPr marL="12700" marR="499745">
              <a:lnSpc>
                <a:spcPct val="102200"/>
              </a:lnSpc>
              <a:spcBef>
                <a:spcPts val="890"/>
              </a:spcBef>
            </a:pPr>
            <a:r>
              <a:rPr sz="1800" spc="-5" dirty="0">
                <a:latin typeface="Arial MT"/>
                <a:cs typeface="Arial MT"/>
              </a:rPr>
              <a:t>Consider and train according to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operating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environment: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9371" y="5092700"/>
            <a:ext cx="32772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63445">
              <a:lnSpc>
                <a:spcPct val="1478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Equ</a:t>
            </a:r>
            <a:r>
              <a:rPr sz="1800" dirty="0">
                <a:latin typeface="Arial MT"/>
                <a:cs typeface="Arial MT"/>
              </a:rPr>
              <a:t>i</a:t>
            </a:r>
            <a:r>
              <a:rPr sz="1800" spc="-5" dirty="0">
                <a:latin typeface="Arial MT"/>
                <a:cs typeface="Arial MT"/>
              </a:rPr>
              <a:t>p</a:t>
            </a:r>
            <a:r>
              <a:rPr sz="1800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ent  Movement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800" spc="-5" dirty="0">
                <a:latin typeface="Arial MT"/>
                <a:cs typeface="Arial MT"/>
              </a:rPr>
              <a:t>Rehearse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litter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open/setup/carry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31831" y="4572391"/>
            <a:ext cx="0" cy="519430"/>
          </a:xfrm>
          <a:custGeom>
            <a:avLst/>
            <a:gdLst/>
            <a:ahLst/>
            <a:cxnLst/>
            <a:rect l="l" t="t" r="r" b="b"/>
            <a:pathLst>
              <a:path h="519429">
                <a:moveTo>
                  <a:pt x="0" y="519219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37376" y="5236431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7376" y="5627586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37376" y="6018740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449" y="386588"/>
            <a:ext cx="423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767171"/>
                </a:solidFill>
              </a:rPr>
              <a:t>EVACUATION</a:t>
            </a:r>
            <a:r>
              <a:rPr sz="2400" spc="-60" dirty="0">
                <a:solidFill>
                  <a:srgbClr val="767171"/>
                </a:solidFill>
              </a:rPr>
              <a:t> </a:t>
            </a:r>
            <a:r>
              <a:rPr sz="2400" spc="-5" dirty="0">
                <a:solidFill>
                  <a:srgbClr val="767171"/>
                </a:solidFill>
              </a:rPr>
              <a:t>PROCEDURES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41204" y="4080764"/>
            <a:ext cx="419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Compact/lightweight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transport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0903" y="2551176"/>
            <a:ext cx="5050536" cy="12740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912" y="2551176"/>
            <a:ext cx="5050536" cy="12740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51222" y="947420"/>
            <a:ext cx="436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LITTER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SELECTION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0488" y="4470907"/>
            <a:ext cx="1409700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</a:pPr>
            <a:r>
              <a:rPr sz="1800" spc="-5" dirty="0">
                <a:latin typeface="Arial MT"/>
                <a:cs typeface="Arial MT"/>
              </a:rPr>
              <a:t>Rough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terrain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(if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dragging)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5303" y="4559808"/>
            <a:ext cx="420624" cy="4145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216" y="5123688"/>
            <a:ext cx="551688" cy="41452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15473" y="5120132"/>
            <a:ext cx="2096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Two-warfighter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carry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5216" y="5663184"/>
            <a:ext cx="551688" cy="41452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15473" y="5662676"/>
            <a:ext cx="1473200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</a:pPr>
            <a:r>
              <a:rPr sz="1800" spc="-5" dirty="0">
                <a:latin typeface="Arial MT"/>
                <a:cs typeface="Arial MT"/>
              </a:rPr>
              <a:t>Draggable by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one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warfighter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5216" y="4584191"/>
            <a:ext cx="551688" cy="41452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215473" y="4580635"/>
            <a:ext cx="1181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Lightweight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4364" y="4041140"/>
            <a:ext cx="300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Compact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quad-folding litter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39103" y="4470907"/>
            <a:ext cx="2032635" cy="11931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</a:pPr>
            <a:r>
              <a:rPr sz="1800" spc="-5" dirty="0">
                <a:latin typeface="Arial MT"/>
                <a:cs typeface="Arial MT"/>
              </a:rPr>
              <a:t>Requires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more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than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warfighter</a:t>
            </a:r>
            <a:endParaRPr sz="1800">
              <a:latin typeface="Arial MT"/>
              <a:cs typeface="Arial MT"/>
            </a:endParaRPr>
          </a:p>
          <a:p>
            <a:pPr marL="31115" marR="112395">
              <a:lnSpc>
                <a:spcPts val="2020"/>
              </a:lnSpc>
              <a:spcBef>
                <a:spcPts val="1015"/>
              </a:spcBef>
            </a:pPr>
            <a:r>
              <a:rPr sz="1800" spc="-5" dirty="0">
                <a:latin typeface="Arial MT"/>
                <a:cs typeface="Arial MT"/>
              </a:rPr>
              <a:t>May not fit </a:t>
            </a:r>
            <a:r>
              <a:rPr sz="1800" dirty="0">
                <a:latin typeface="Arial MT"/>
                <a:cs typeface="Arial MT"/>
              </a:rPr>
              <a:t>in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evacuation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vehicle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41535" y="4559808"/>
            <a:ext cx="420624" cy="41452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54496" y="5123688"/>
            <a:ext cx="551688" cy="41452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884088" y="5120132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Carrying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54496" y="5663184"/>
            <a:ext cx="551688" cy="41452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884088" y="5662676"/>
            <a:ext cx="233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Carried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like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rucksack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54496" y="4584191"/>
            <a:ext cx="551688" cy="41452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884088" y="4580635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ll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62871" y="5199888"/>
            <a:ext cx="420624" cy="414528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42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#TCCC-CLS-PPT-20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994</Words>
  <Application>Microsoft Office PowerPoint</Application>
  <PresentationFormat>Widescreen</PresentationFormat>
  <Paragraphs>185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Arial MT</vt:lpstr>
      <vt:lpstr>Calibri</vt:lpstr>
      <vt:lpstr>Times New Roman</vt:lpstr>
      <vt:lpstr>Wingdings</vt:lpstr>
      <vt:lpstr>Office Theme</vt:lpstr>
      <vt:lpstr>PowerPoint Presentation</vt:lpstr>
      <vt:lpstr>TACTICAL COMBAT CASUALTY CARE (TCCC)  ROLE-BASED TRAINING SPECTRUM</vt:lpstr>
      <vt:lpstr>TERMINAL LEARNING OBJECTIVE</vt:lpstr>
      <vt:lpstr>Three PHASES of TCCC</vt:lpstr>
      <vt:lpstr>EVACUATION PROCEDURES</vt:lpstr>
      <vt:lpstr>EVACUATION PROCEDURES</vt:lpstr>
      <vt:lpstr>EVACUATION PROCEDURES</vt:lpstr>
      <vt:lpstr>EVACUATION PROCEDURES</vt:lpstr>
      <vt:lpstr>EVACUATION PROCEDURES</vt:lpstr>
      <vt:lpstr>EVACUATION PROCEDURES</vt:lpstr>
      <vt:lpstr>EVACUATION PROCEDURES</vt:lpstr>
      <vt:lpstr>EVACUATION PROCEDURES</vt:lpstr>
      <vt:lpstr>EVACUATION PROCEDURES</vt:lpstr>
      <vt:lpstr>EVACUATION PROCEDURES</vt:lpstr>
      <vt:lpstr>SKILL STATION</vt:lpstr>
      <vt:lpstr>EVACUATION PROCEDURES</vt:lpstr>
      <vt:lpstr>CHECK ON LEARNING</vt:lpstr>
      <vt:lpstr>ANY QUESTIONS?</vt:lpstr>
      <vt:lpstr>TACTICAL TRAUMA ASSESSMENT  STUDENT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adam rafferty</cp:lastModifiedBy>
  <cp:revision>1</cp:revision>
  <dcterms:created xsi:type="dcterms:W3CDTF">2023-02-05T20:35:51Z</dcterms:created>
  <dcterms:modified xsi:type="dcterms:W3CDTF">2023-02-25T16:38:24Z</dcterms:modified>
</cp:coreProperties>
</file>